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71"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11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79E5C5-50E9-48C8-8641-D0C31CC73E9A}" type="datetimeFigureOut">
              <a:rPr lang="en-US" smtClean="0"/>
              <a:pPr/>
              <a:t>3/15/2018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E59A95-F1B2-45C7-9095-5114863B98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9E5C5-50E9-48C8-8641-D0C31CC73E9A}"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9E5C5-50E9-48C8-8641-D0C31CC73E9A}"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9E5C5-50E9-48C8-8641-D0C31CC73E9A}"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79E5C5-50E9-48C8-8641-D0C31CC73E9A}"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E59A95-F1B2-45C7-9095-5114863B98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79E5C5-50E9-48C8-8641-D0C31CC73E9A}"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79E5C5-50E9-48C8-8641-D0C31CC73E9A}" type="datetimeFigureOut">
              <a:rPr lang="en-US" smtClean="0"/>
              <a:pPr/>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79E5C5-50E9-48C8-8641-D0C31CC73E9A}" type="datetimeFigureOut">
              <a:rPr lang="en-US" smtClean="0"/>
              <a:pPr/>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9E5C5-50E9-48C8-8641-D0C31CC73E9A}" type="datetimeFigureOut">
              <a:rPr lang="en-US" smtClean="0"/>
              <a:pPr/>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79E5C5-50E9-48C8-8641-D0C31CC73E9A}"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E59A95-F1B2-45C7-9095-5114863B98A3}"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79E5C5-50E9-48C8-8641-D0C31CC73E9A}" type="datetimeFigureOut">
              <a:rPr lang="en-US" smtClean="0"/>
              <a:pPr/>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E59A95-F1B2-45C7-9095-5114863B98A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79E5C5-50E9-48C8-8641-D0C31CC73E9A}" type="datetimeFigureOut">
              <a:rPr lang="en-US" smtClean="0"/>
              <a:pPr/>
              <a:t>3/15/2018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E59A95-F1B2-45C7-9095-5114863B98A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ipe dir="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3276600"/>
          </a:xfrm>
        </p:spPr>
        <p:txBody>
          <a:bodyPr>
            <a:noAutofit/>
          </a:bodyPr>
          <a:lstStyle/>
          <a:p>
            <a:r>
              <a:rPr lang="en-US" sz="9600" dirty="0" smtClean="0">
                <a:solidFill>
                  <a:srgbClr val="FF0000"/>
                </a:solidFill>
                <a:latin typeface="Algerian" pitchFamily="82" charset="0"/>
              </a:rPr>
              <a:t>THY KINGDOM COME</a:t>
            </a:r>
            <a:endParaRPr lang="en-US" sz="9600" dirty="0">
              <a:solidFill>
                <a:srgbClr val="FF0000"/>
              </a:solidFill>
              <a:latin typeface="Algerian" pitchFamily="82" charset="0"/>
            </a:endParaRPr>
          </a:p>
        </p:txBody>
      </p:sp>
      <p:sp>
        <p:nvSpPr>
          <p:cNvPr id="3" name="Subtitle 2"/>
          <p:cNvSpPr>
            <a:spLocks noGrp="1"/>
          </p:cNvSpPr>
          <p:nvPr>
            <p:ph type="subTitle" idx="1"/>
          </p:nvPr>
        </p:nvSpPr>
        <p:spPr>
          <a:xfrm>
            <a:off x="533400" y="4267200"/>
            <a:ext cx="7854696" cy="713936"/>
          </a:xfrm>
        </p:spPr>
        <p:txBody>
          <a:bodyPr>
            <a:normAutofit/>
          </a:bodyPr>
          <a:lstStyle/>
          <a:p>
            <a:r>
              <a:rPr lang="en-US" sz="4000" b="1" dirty="0" smtClean="0">
                <a:solidFill>
                  <a:schemeClr val="bg1"/>
                </a:solidFill>
              </a:rPr>
              <a:t>Matthew 21:1-17</a:t>
            </a:r>
            <a:endParaRPr lang="en-US" sz="4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4000" dirty="0" smtClean="0"/>
              <a:t>C.  </a:t>
            </a:r>
            <a:r>
              <a:rPr lang="en-US" sz="4000" dirty="0" smtClean="0">
                <a:solidFill>
                  <a:srgbClr val="7030A0"/>
                </a:solidFill>
              </a:rPr>
              <a:t>Long life</a:t>
            </a:r>
            <a:r>
              <a:rPr lang="en-US" sz="4000" dirty="0" smtClean="0"/>
              <a:t>.</a:t>
            </a:r>
          </a:p>
          <a:p>
            <a:r>
              <a:rPr lang="en-US" sz="4000" dirty="0" smtClean="0"/>
              <a:t>“”Never again will there be in it an infant who lives but a few days, or an old man who does not live out his years; he who dies at a hundred will be thought a mere youth…”       Is. 65:20</a:t>
            </a:r>
            <a:endParaRPr lang="en-US" sz="4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4000" dirty="0" smtClean="0"/>
              <a:t>D.  </a:t>
            </a:r>
            <a:r>
              <a:rPr lang="en-US" sz="4000" dirty="0" smtClean="0">
                <a:solidFill>
                  <a:srgbClr val="7030A0"/>
                </a:solidFill>
              </a:rPr>
              <a:t>No more war</a:t>
            </a:r>
            <a:r>
              <a:rPr lang="en-US" sz="4000" dirty="0" smtClean="0"/>
              <a:t>.</a:t>
            </a:r>
          </a:p>
          <a:p>
            <a:r>
              <a:rPr lang="en-US" sz="4000" dirty="0" smtClean="0"/>
              <a:t>“They will beat their swords into plowshares and their spears into pruning hooks.  Nation will not take up sword against nation, nor will they train for war anymore</a:t>
            </a:r>
            <a:r>
              <a:rPr lang="en-US" sz="4000" dirty="0" smtClean="0"/>
              <a:t>.”   </a:t>
            </a:r>
            <a:r>
              <a:rPr lang="en-US" sz="4000" dirty="0" smtClean="0"/>
              <a:t>Is. 2:4</a:t>
            </a:r>
            <a:endParaRPr lang="en-US" sz="4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E.   </a:t>
            </a:r>
            <a:r>
              <a:rPr lang="en-US" sz="3600" dirty="0" smtClean="0">
                <a:solidFill>
                  <a:srgbClr val="7030A0"/>
                </a:solidFill>
              </a:rPr>
              <a:t>Israel and Jerusalem will be the capital of the earth</a:t>
            </a:r>
            <a:r>
              <a:rPr lang="en-US" sz="3600" dirty="0" smtClean="0"/>
              <a:t>.</a:t>
            </a:r>
          </a:p>
          <a:p>
            <a:r>
              <a:rPr lang="en-US" sz="3600" dirty="0" smtClean="0"/>
              <a:t>“In the last days the mountain of the LORD’s temple will be established as chief among the mountains; it will be raised above the hills, and all nations will stream to it.”        Is 2:2</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E</a:t>
            </a:r>
            <a:r>
              <a:rPr lang="en-US" sz="3600" dirty="0" smtClean="0">
                <a:solidFill>
                  <a:srgbClr val="7030A0"/>
                </a:solidFill>
              </a:rPr>
              <a:t>.   Israel and Jerusalem will be the capital of the earth</a:t>
            </a:r>
            <a:r>
              <a:rPr lang="en-US" sz="3600" dirty="0" smtClean="0"/>
              <a:t>.</a:t>
            </a:r>
          </a:p>
          <a:p>
            <a:r>
              <a:rPr lang="en-US" sz="3600" dirty="0" smtClean="0"/>
              <a:t>“</a:t>
            </a:r>
            <a:r>
              <a:rPr lang="en-US" sz="3600" dirty="0" smtClean="0"/>
              <a:t>He will raise a banner for the nations and gather the exiles of Israel; he will assemble the scattered people of Judah from the four quarters of the earth.”     Is. 11:12</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600" dirty="0" smtClean="0"/>
              <a:t>F. </a:t>
            </a:r>
            <a:r>
              <a:rPr lang="en-US" sz="3600" dirty="0" smtClean="0">
                <a:solidFill>
                  <a:srgbClr val="7030A0"/>
                </a:solidFill>
              </a:rPr>
              <a:t> Marriage  and family  will be held high</a:t>
            </a:r>
            <a:r>
              <a:rPr lang="en-US" sz="3600" dirty="0" smtClean="0"/>
              <a:t>.</a:t>
            </a:r>
          </a:p>
          <a:p>
            <a:r>
              <a:rPr lang="en-US" sz="3600" dirty="0" smtClean="0"/>
              <a:t>“There will be heard once more the sounds of joy and gladness, the voices of bride and bridegroom…”           Jeremiah 33:10</a:t>
            </a:r>
          </a:p>
          <a:p>
            <a:r>
              <a:rPr lang="en-US" sz="3600" dirty="0" smtClean="0"/>
              <a:t>“The city streets will be filled with boys and girls playing there.”  Zechariah 8:5</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G.  </a:t>
            </a:r>
            <a:r>
              <a:rPr lang="en-US" sz="4000" dirty="0" smtClean="0">
                <a:solidFill>
                  <a:srgbClr val="7030A0"/>
                </a:solidFill>
              </a:rPr>
              <a:t>Pure language in all the earth</a:t>
            </a:r>
            <a:r>
              <a:rPr lang="en-US" sz="4000" dirty="0" smtClean="0"/>
              <a:t>.</a:t>
            </a:r>
          </a:p>
          <a:p>
            <a:r>
              <a:rPr lang="en-US" sz="4000" dirty="0" smtClean="0"/>
              <a:t>“Then I will purify the lips of the peoples, that all of them may call on the name of the LORD.”                        Zephaniah 3:9</a:t>
            </a:r>
            <a:endParaRPr lang="en-US" sz="4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H.  </a:t>
            </a:r>
            <a:r>
              <a:rPr lang="en-US" sz="4000" dirty="0" smtClean="0">
                <a:solidFill>
                  <a:srgbClr val="7030A0"/>
                </a:solidFill>
              </a:rPr>
              <a:t>God Himself will be blessed</a:t>
            </a:r>
            <a:r>
              <a:rPr lang="en-US" sz="4000" dirty="0" smtClean="0"/>
              <a:t>.</a:t>
            </a:r>
          </a:p>
          <a:p>
            <a:r>
              <a:rPr lang="en-US" sz="4000" dirty="0" smtClean="0"/>
              <a:t>“The LORD your God is with you, he is mighty to save.  He will take great delight in you, he will quiet you with his love, he will rejoice over you  with singing.”   Zeph. 3:17</a:t>
            </a:r>
            <a:endParaRPr lang="en-US" sz="4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latin typeface="Algerian" pitchFamily="82" charset="0"/>
              </a:rPr>
              <a:t>THE TRIUMPHAL ENTRY</a:t>
            </a:r>
            <a:endParaRPr lang="en-US" sz="6000" dirty="0">
              <a:solidFill>
                <a:srgbClr val="FF0000"/>
              </a:solidFill>
              <a:latin typeface="Algerian" pitchFamily="82" charset="0"/>
            </a:endParaRPr>
          </a:p>
        </p:txBody>
      </p:sp>
      <p:sp>
        <p:nvSpPr>
          <p:cNvPr id="3" name="Content Placeholder 2"/>
          <p:cNvSpPr>
            <a:spLocks noGrp="1"/>
          </p:cNvSpPr>
          <p:nvPr>
            <p:ph idx="1"/>
          </p:nvPr>
        </p:nvSpPr>
        <p:spPr/>
        <p:txBody>
          <a:bodyPr>
            <a:normAutofit/>
          </a:bodyPr>
          <a:lstStyle/>
          <a:p>
            <a:r>
              <a:rPr lang="en-US" sz="4400" dirty="0" smtClean="0"/>
              <a:t>Matthew 21:1-17</a:t>
            </a:r>
          </a:p>
          <a:p>
            <a:r>
              <a:rPr lang="en-US" sz="4400" dirty="0" smtClean="0"/>
              <a:t>What was Jerusalem expecting?</a:t>
            </a:r>
          </a:p>
          <a:p>
            <a:r>
              <a:rPr lang="en-US" sz="4400" dirty="0" smtClean="0"/>
              <a:t>The disciples?</a:t>
            </a:r>
          </a:p>
          <a:p>
            <a:r>
              <a:rPr lang="en-US" sz="4400" dirty="0" smtClean="0"/>
              <a:t>The chief priests?</a:t>
            </a:r>
            <a:endParaRPr lang="en-US" sz="44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0"/>
          </a:xfrm>
        </p:spPr>
        <p:txBody>
          <a:bodyPr>
            <a:normAutofit/>
          </a:bodyPr>
          <a:lstStyle/>
          <a:p>
            <a:r>
              <a:rPr lang="en-US" dirty="0" smtClean="0"/>
              <a:t> </a:t>
            </a:r>
            <a:r>
              <a:rPr lang="en-US" sz="5400" i="1" dirty="0" smtClean="0">
                <a:solidFill>
                  <a:srgbClr val="FF0000"/>
                </a:solidFill>
              </a:rPr>
              <a:t>4 important changes </a:t>
            </a:r>
            <a:r>
              <a:rPr lang="en-US" dirty="0" smtClean="0"/>
              <a:t>when God’s</a:t>
            </a:r>
            <a:r>
              <a:rPr lang="en-US" dirty="0" smtClean="0"/>
              <a:t> kingdom comes.</a:t>
            </a:r>
            <a:endParaRPr lang="en-US" dirty="0"/>
          </a:p>
        </p:txBody>
      </p:sp>
      <p:sp>
        <p:nvSpPr>
          <p:cNvPr id="3" name="Content Placeholder 2"/>
          <p:cNvSpPr>
            <a:spLocks noGrp="1"/>
          </p:cNvSpPr>
          <p:nvPr>
            <p:ph idx="1"/>
          </p:nvPr>
        </p:nvSpPr>
        <p:spPr>
          <a:xfrm>
            <a:off x="457200" y="2590800"/>
            <a:ext cx="8153400" cy="3733800"/>
          </a:xfrm>
        </p:spPr>
        <p:txBody>
          <a:bodyPr>
            <a:normAutofit lnSpcReduction="10000"/>
          </a:bodyPr>
          <a:lstStyle/>
          <a:p>
            <a:r>
              <a:rPr lang="en-US" sz="4000" dirty="0" smtClean="0"/>
              <a:t>THE 1</a:t>
            </a:r>
            <a:r>
              <a:rPr lang="en-US" sz="4000" baseline="30000" dirty="0" smtClean="0"/>
              <a:t>ST</a:t>
            </a:r>
            <a:r>
              <a:rPr lang="en-US" sz="4000" dirty="0" smtClean="0"/>
              <a:t> CHANGE IS THAT</a:t>
            </a:r>
            <a:r>
              <a:rPr lang="en-US" sz="4000" dirty="0" smtClean="0">
                <a:solidFill>
                  <a:srgbClr val="FF0000"/>
                </a:solidFill>
              </a:rPr>
              <a:t> SATAN IS </a:t>
            </a:r>
            <a:r>
              <a:rPr lang="en-US" sz="4000" dirty="0" smtClean="0">
                <a:solidFill>
                  <a:srgbClr val="FF0000"/>
                </a:solidFill>
              </a:rPr>
              <a:t>BOUND</a:t>
            </a:r>
            <a:r>
              <a:rPr lang="en-US" sz="4000" dirty="0" smtClean="0"/>
              <a:t>.</a:t>
            </a:r>
            <a:endParaRPr lang="en-US" sz="4000" dirty="0" smtClean="0"/>
          </a:p>
          <a:p>
            <a:r>
              <a:rPr lang="en-US" sz="4000" dirty="0" smtClean="0"/>
              <a:t>Rev. </a:t>
            </a:r>
            <a:r>
              <a:rPr lang="en-US" sz="4000" dirty="0" smtClean="0"/>
              <a:t>20:1-3  “He seized the dragon, that ancient serpent, who is the devil, or Satan, and bound him for a 1000 years.”</a:t>
            </a:r>
            <a:endParaRPr lang="en-US" sz="4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The 2</a:t>
            </a:r>
            <a:r>
              <a:rPr lang="en-US" baseline="30000" dirty="0" smtClean="0"/>
              <a:t>nd</a:t>
            </a:r>
            <a:r>
              <a:rPr lang="en-US" dirty="0" smtClean="0"/>
              <a:t> </a:t>
            </a:r>
            <a:r>
              <a:rPr lang="en-US" dirty="0" smtClean="0"/>
              <a:t>change:                        </a:t>
            </a:r>
            <a:r>
              <a:rPr lang="en-US" sz="6000" i="1" dirty="0" smtClean="0">
                <a:solidFill>
                  <a:srgbClr val="FF0000"/>
                </a:solidFill>
              </a:rPr>
              <a:t>Jesus Rules</a:t>
            </a:r>
            <a:r>
              <a:rPr lang="en-US" dirty="0" smtClean="0"/>
              <a:t>.</a:t>
            </a:r>
            <a:endParaRPr lang="en-US" dirty="0"/>
          </a:p>
        </p:txBody>
      </p:sp>
      <p:sp>
        <p:nvSpPr>
          <p:cNvPr id="3" name="Content Placeholder 2"/>
          <p:cNvSpPr>
            <a:spLocks noGrp="1"/>
          </p:cNvSpPr>
          <p:nvPr>
            <p:ph idx="1"/>
          </p:nvPr>
        </p:nvSpPr>
        <p:spPr>
          <a:xfrm>
            <a:off x="457200" y="1676400"/>
            <a:ext cx="8153400" cy="5029200"/>
          </a:xfrm>
        </p:spPr>
        <p:txBody>
          <a:bodyPr>
            <a:normAutofit lnSpcReduction="10000"/>
          </a:bodyPr>
          <a:lstStyle/>
          <a:p>
            <a:pPr>
              <a:buNone/>
            </a:pPr>
            <a:endParaRPr lang="en-US" dirty="0" smtClean="0"/>
          </a:p>
          <a:p>
            <a:r>
              <a:rPr lang="en-US" sz="3600" dirty="0" smtClean="0"/>
              <a:t>“He will rule them with an iron scepter.”     Rev. 19:15</a:t>
            </a:r>
          </a:p>
          <a:p>
            <a:r>
              <a:rPr lang="en-US" sz="3600" dirty="0" smtClean="0"/>
              <a:t>“The Son of Man sits on his glorious throne.”  Matthew 19:28</a:t>
            </a:r>
          </a:p>
          <a:p>
            <a:r>
              <a:rPr lang="en-US" sz="3600" dirty="0" smtClean="0"/>
              <a:t>“He must remain in heaven until the time comes for God to restore everything, as he promised long ago through his holy prophets.”  Acts 3:21</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3</a:t>
            </a:r>
            <a:r>
              <a:rPr lang="en-US" baseline="30000" dirty="0" smtClean="0"/>
              <a:t>rd</a:t>
            </a:r>
            <a:r>
              <a:rPr lang="en-US" dirty="0" smtClean="0"/>
              <a:t> </a:t>
            </a:r>
            <a:r>
              <a:rPr lang="en-US" dirty="0" smtClean="0"/>
              <a:t>change: </a:t>
            </a:r>
            <a:r>
              <a:rPr lang="en-US" dirty="0" smtClean="0"/>
              <a:t>            </a:t>
            </a:r>
            <a:r>
              <a:rPr lang="en-US" dirty="0" smtClean="0"/>
              <a:t>           </a:t>
            </a:r>
            <a:r>
              <a:rPr lang="en-US" sz="6000" i="1" dirty="0" smtClean="0">
                <a:solidFill>
                  <a:srgbClr val="FF0000"/>
                </a:solidFill>
              </a:rPr>
              <a:t>Saints will reign with Him</a:t>
            </a:r>
            <a:r>
              <a:rPr lang="en-US"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“Thrones…given authority to judge.”            Rev. 20:4 </a:t>
            </a:r>
          </a:p>
          <a:p>
            <a:r>
              <a:rPr lang="en-US" sz="3600" dirty="0" smtClean="0"/>
              <a:t>“They came to life and reigned with Christ a 1000 years.”    Rev. 20:4</a:t>
            </a:r>
          </a:p>
          <a:p>
            <a:r>
              <a:rPr lang="en-US" sz="3600" dirty="0" smtClean="0"/>
              <a:t>“You who have followed me will also sit on 12 thrones, judging the twelve tribes of Israel.”  Matt. 19:28                  </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The 4</a:t>
            </a:r>
            <a:r>
              <a:rPr lang="en-US" baseline="30000" dirty="0" smtClean="0"/>
              <a:t>th</a:t>
            </a:r>
            <a:r>
              <a:rPr lang="en-US" dirty="0" smtClean="0"/>
              <a:t> </a:t>
            </a:r>
            <a:r>
              <a:rPr lang="en-US" dirty="0" smtClean="0"/>
              <a:t>change:</a:t>
            </a:r>
            <a:r>
              <a:rPr lang="en-US" i="1" dirty="0" smtClean="0"/>
              <a:t> </a:t>
            </a:r>
            <a:r>
              <a:rPr lang="en-US" sz="6000" i="1" dirty="0" smtClean="0">
                <a:solidFill>
                  <a:srgbClr val="FF0000"/>
                </a:solidFill>
              </a:rPr>
              <a:t>the whole Earth will be Renewed</a:t>
            </a:r>
            <a:r>
              <a:rPr lang="en-US" dirty="0" smtClean="0"/>
              <a:t>.</a:t>
            </a:r>
            <a:endParaRPr lang="en-US" dirty="0"/>
          </a:p>
        </p:txBody>
      </p:sp>
      <p:sp>
        <p:nvSpPr>
          <p:cNvPr id="3" name="Content Placeholder 2"/>
          <p:cNvSpPr>
            <a:spLocks noGrp="1"/>
          </p:cNvSpPr>
          <p:nvPr>
            <p:ph idx="1"/>
          </p:nvPr>
        </p:nvSpPr>
        <p:spPr/>
        <p:txBody>
          <a:bodyPr>
            <a:normAutofit/>
          </a:bodyPr>
          <a:lstStyle/>
          <a:p>
            <a:r>
              <a:rPr lang="en-US" sz="4400" dirty="0" smtClean="0"/>
              <a:t>“The </a:t>
            </a:r>
            <a:r>
              <a:rPr lang="en-US" sz="4400" dirty="0" smtClean="0">
                <a:solidFill>
                  <a:srgbClr val="FF0000"/>
                </a:solidFill>
              </a:rPr>
              <a:t>renewal</a:t>
            </a:r>
            <a:r>
              <a:rPr lang="en-US" sz="4400" dirty="0" smtClean="0"/>
              <a:t> of all </a:t>
            </a:r>
            <a:r>
              <a:rPr lang="en-US" sz="4400" dirty="0" smtClean="0"/>
              <a:t>things, when the Son of Man sits on his glorious throne...”  </a:t>
            </a:r>
            <a:r>
              <a:rPr lang="en-US" sz="4400" dirty="0" smtClean="0"/>
              <a:t>Matt. 19:28</a:t>
            </a:r>
          </a:p>
          <a:p>
            <a:r>
              <a:rPr lang="en-US" sz="4400" dirty="0" smtClean="0"/>
              <a:t>The same word is translated “regeneration” </a:t>
            </a:r>
            <a:r>
              <a:rPr lang="en-US" sz="4400" dirty="0" smtClean="0"/>
              <a:t>when used in </a:t>
            </a:r>
            <a:r>
              <a:rPr lang="en-US" sz="4400" dirty="0" smtClean="0"/>
              <a:t>regard to our salvation.</a:t>
            </a:r>
            <a:endParaRPr lang="en-US" sz="4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4000" dirty="0" smtClean="0"/>
              <a:t>A.  </a:t>
            </a:r>
            <a:r>
              <a:rPr lang="en-US" sz="4000" dirty="0" smtClean="0">
                <a:solidFill>
                  <a:srgbClr val="7030A0"/>
                </a:solidFill>
              </a:rPr>
              <a:t>Curse will be lifted.</a:t>
            </a:r>
          </a:p>
          <a:p>
            <a:r>
              <a:rPr lang="en-US" sz="4000" dirty="0" smtClean="0"/>
              <a:t>“The wolf will live with the lamb… they will neither harm nor destroy on all my holy mountain, for the earth will be full of the knowledge of the LORD as the waters cover the sea.”  Isaiah 11:6-9</a:t>
            </a:r>
            <a:endParaRPr lang="en-US" sz="4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  “Water will gush forth in the wilderness and streams in the desert.”  Is. 35:6</a:t>
            </a:r>
            <a:endParaRPr lang="en-US" sz="40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RENEWAL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000" dirty="0" smtClean="0"/>
              <a:t>B.  </a:t>
            </a:r>
            <a:r>
              <a:rPr lang="en-US" sz="4000" dirty="0" smtClean="0">
                <a:solidFill>
                  <a:srgbClr val="7030A0"/>
                </a:solidFill>
              </a:rPr>
              <a:t>Health and Healing</a:t>
            </a:r>
            <a:r>
              <a:rPr lang="en-US" sz="4000" dirty="0" smtClean="0"/>
              <a:t>.</a:t>
            </a:r>
          </a:p>
          <a:p>
            <a:r>
              <a:rPr lang="en-US" sz="4000" dirty="0" smtClean="0"/>
              <a:t>“In that day the deaf will hear…the eyes of the blind will see.”  Is. 29:18</a:t>
            </a:r>
          </a:p>
          <a:p>
            <a:r>
              <a:rPr lang="en-US" sz="4000" dirty="0" smtClean="0"/>
              <a:t>“No one living in Zion will say, “I am ill”.”        Is. 33:24</a:t>
            </a:r>
            <a:endParaRPr lang="en-US" sz="4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TotalTime>
  <Words>684</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THY KINGDOM COME</vt:lpstr>
      <vt:lpstr>THE TRIUMPHAL ENTRY</vt:lpstr>
      <vt:lpstr> 4 important changes when God’s kingdom comes.</vt:lpstr>
      <vt:lpstr>2.   The 2nd change:                        Jesus Rules.</vt:lpstr>
      <vt:lpstr>3.   The 3rd change:                        Saints will reign with Him.</vt:lpstr>
      <vt:lpstr>4.  The 4th change: the whole Earth will be Renewed.</vt:lpstr>
      <vt:lpstr>RENEWAL</vt:lpstr>
      <vt:lpstr>RENEWAL</vt:lpstr>
      <vt:lpstr>RENEWAL</vt:lpstr>
      <vt:lpstr>RENEWAL</vt:lpstr>
      <vt:lpstr>RENEWAL</vt:lpstr>
      <vt:lpstr>RENEWAL</vt:lpstr>
      <vt:lpstr>RENEWAL</vt:lpstr>
      <vt:lpstr>RENEWAL</vt:lpstr>
      <vt:lpstr>RENEWAL</vt:lpstr>
      <vt:lpstr>RENEWAL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THY KINGDOM COME</dc:title>
  <dc:creator>Steve</dc:creator>
  <cp:lastModifiedBy>PastorSteve</cp:lastModifiedBy>
  <cp:revision>12</cp:revision>
  <dcterms:created xsi:type="dcterms:W3CDTF">2015-11-17T18:26:14Z</dcterms:created>
  <dcterms:modified xsi:type="dcterms:W3CDTF">2018-03-15T18:02:38Z</dcterms:modified>
</cp:coreProperties>
</file>