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2" r:id="rId4"/>
    <p:sldId id="258" r:id="rId5"/>
    <p:sldId id="260" r:id="rId6"/>
    <p:sldId id="261" r:id="rId7"/>
    <p:sldId id="262" r:id="rId8"/>
    <p:sldId id="263" r:id="rId9"/>
    <p:sldId id="274" r:id="rId10"/>
    <p:sldId id="264" r:id="rId11"/>
    <p:sldId id="265" r:id="rId12"/>
    <p:sldId id="269" r:id="rId13"/>
    <p:sldId id="270" r:id="rId14"/>
    <p:sldId id="272" r:id="rId15"/>
    <p:sldId id="271" r:id="rId16"/>
    <p:sldId id="266" r:id="rId17"/>
    <p:sldId id="281" r:id="rId18"/>
    <p:sldId id="267" r:id="rId19"/>
    <p:sldId id="273" r:id="rId20"/>
    <p:sldId id="268" r:id="rId21"/>
    <p:sldId id="280" r:id="rId22"/>
    <p:sldId id="284"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6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099EA9-6715-4979-8FD7-E54F1D7944B5}" type="datetimeFigureOut">
              <a:rPr lang="en-US" smtClean="0"/>
              <a:pPr/>
              <a:t>3/1/2018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33B898-52E5-4C30-B7E4-E54DD955BAE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33B898-52E5-4C30-B7E4-E54DD955BA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33B898-52E5-4C30-B7E4-E54DD955BA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33B898-52E5-4C30-B7E4-E54DD955BAE8}"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33B898-52E5-4C30-B7E4-E54DD955BAE8}"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33B898-52E5-4C30-B7E4-E54DD955BAE8}"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533B898-52E5-4C30-B7E4-E54DD955BA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533B898-52E5-4C30-B7E4-E54DD955BAE8}"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099EA9-6715-4979-8FD7-E54F1D7944B5}" type="datetimeFigureOut">
              <a:rPr lang="en-US" smtClean="0"/>
              <a:pPr/>
              <a:t>3/1/2018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533B898-52E5-4C30-B7E4-E54DD955BA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099EA9-6715-4979-8FD7-E54F1D7944B5}" type="datetimeFigureOut">
              <a:rPr lang="en-US" smtClean="0"/>
              <a:pPr/>
              <a:t>3/1/2018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33B898-52E5-4C30-B7E4-E54DD955BA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099EA9-6715-4979-8FD7-E54F1D7944B5}" type="datetimeFigureOut">
              <a:rPr lang="en-US" smtClean="0"/>
              <a:pPr/>
              <a:t>3/1/2018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33B898-52E5-4C30-B7E4-E54DD955BAE8}"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099EA9-6715-4979-8FD7-E54F1D7944B5}" type="datetimeFigureOut">
              <a:rPr lang="en-US" smtClean="0"/>
              <a:pPr/>
              <a:t>3/1/2018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33B898-52E5-4C30-B7E4-E54DD955BA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US" sz="6600" dirty="0" smtClean="0">
                <a:solidFill>
                  <a:srgbClr val="FF0000"/>
                </a:solidFill>
                <a:latin typeface="Algerian" pitchFamily="82" charset="0"/>
              </a:rPr>
              <a:t>JOSIAH</a:t>
            </a:r>
            <a:br>
              <a:rPr lang="en-US" sz="6600" dirty="0" smtClean="0">
                <a:solidFill>
                  <a:srgbClr val="FF0000"/>
                </a:solidFill>
                <a:latin typeface="Algerian" pitchFamily="82" charset="0"/>
              </a:rPr>
            </a:br>
            <a:r>
              <a:rPr lang="en-US" sz="6600" dirty="0" smtClean="0">
                <a:solidFill>
                  <a:srgbClr val="FF0000"/>
                </a:solidFill>
                <a:latin typeface="Algerian" pitchFamily="82" charset="0"/>
              </a:rPr>
              <a:t>THE BOY KING</a:t>
            </a:r>
            <a:endParaRPr lang="en-US" sz="6600"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dirty="0" smtClean="0">
                <a:solidFill>
                  <a:schemeClr val="tx1"/>
                </a:solidFill>
              </a:rPr>
              <a:t>2 CHRONICLES 34-35</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“In the 18</a:t>
            </a:r>
            <a:r>
              <a:rPr lang="en-US" sz="4000" baseline="30000" dirty="0" smtClean="0"/>
              <a:t>th</a:t>
            </a:r>
            <a:r>
              <a:rPr lang="en-US" sz="4000" dirty="0" smtClean="0"/>
              <a:t> year of Josiah’s reign (26 yrs. old), to purify the land and the temple, he sent Shaphan … to repair the temple of the LORD his God.” </a:t>
            </a:r>
            <a:endParaRPr lang="en-US" sz="4000" dirty="0"/>
          </a:p>
        </p:txBody>
      </p:sp>
      <p:sp>
        <p:nvSpPr>
          <p:cNvPr id="2" name="Title 1"/>
          <p:cNvSpPr>
            <a:spLocks noGrp="1"/>
          </p:cNvSpPr>
          <p:nvPr>
            <p:ph type="title"/>
          </p:nvPr>
        </p:nvSpPr>
        <p:spPr/>
        <p:txBody>
          <a:bodyPr/>
          <a:lstStyle/>
          <a:p>
            <a:r>
              <a:rPr lang="en-US" dirty="0" smtClean="0"/>
              <a:t>2 Chron. 34:8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“While they were bringing out the money that had been taken into the temple of the LORD , Hilkiah the priest </a:t>
            </a:r>
            <a:r>
              <a:rPr lang="en-US" sz="4000" dirty="0" smtClean="0">
                <a:solidFill>
                  <a:srgbClr val="FF0000"/>
                </a:solidFill>
              </a:rPr>
              <a:t>found the Book </a:t>
            </a:r>
            <a:r>
              <a:rPr lang="en-US" sz="4000" dirty="0" smtClean="0"/>
              <a:t>of the Law of the LORD that had been given through Moses.”</a:t>
            </a:r>
            <a:endParaRPr lang="en-US" sz="4000" dirty="0"/>
          </a:p>
        </p:txBody>
      </p:sp>
      <p:sp>
        <p:nvSpPr>
          <p:cNvPr id="2" name="Title 1"/>
          <p:cNvSpPr>
            <a:spLocks noGrp="1"/>
          </p:cNvSpPr>
          <p:nvPr>
            <p:ph type="title"/>
          </p:nvPr>
        </p:nvSpPr>
        <p:spPr/>
        <p:txBody>
          <a:bodyPr/>
          <a:lstStyle/>
          <a:p>
            <a:r>
              <a:rPr lang="en-US" dirty="0" smtClean="0"/>
              <a:t>2 Chron. 34:14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r>
              <a:rPr lang="en-US" sz="4800" dirty="0" smtClean="0"/>
              <a:t>An unread Bible is as useless as a lost one.</a:t>
            </a:r>
            <a:endParaRPr lang="en-US" sz="4800"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US" sz="4400" dirty="0" smtClean="0"/>
              <a:t>Reading God’s Word is not enough.</a:t>
            </a:r>
          </a:p>
          <a:p>
            <a:r>
              <a:rPr lang="en-US" sz="4400" dirty="0" smtClean="0"/>
              <a:t>We must be willing to repent and do what He says.</a:t>
            </a:r>
            <a:endParaRPr lang="en-US" sz="4400"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“Godly sorrow brings repentance that leads to salvation and leaves no regret, but worldly sorrow brings death.”</a:t>
            </a:r>
            <a:endParaRPr lang="en-US" sz="4000" dirty="0"/>
          </a:p>
        </p:txBody>
      </p:sp>
      <p:sp>
        <p:nvSpPr>
          <p:cNvPr id="3" name="Title 2"/>
          <p:cNvSpPr>
            <a:spLocks noGrp="1"/>
          </p:cNvSpPr>
          <p:nvPr>
            <p:ph type="title"/>
          </p:nvPr>
        </p:nvSpPr>
        <p:spPr/>
        <p:txBody>
          <a:bodyPr/>
          <a:lstStyle/>
          <a:p>
            <a:r>
              <a:rPr lang="en-US" dirty="0" smtClean="0"/>
              <a:t>2 Cor. 7:10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“For the word of God is living and active.  Sharper than any double-edged sword, it penetrates even to dividing soul and spirit, joints and marrow; it judges the thoughts and attitudes of the heart.”</a:t>
            </a:r>
            <a:endParaRPr lang="en-US" sz="4000" dirty="0"/>
          </a:p>
        </p:txBody>
      </p:sp>
      <p:sp>
        <p:nvSpPr>
          <p:cNvPr id="3" name="Title 2"/>
          <p:cNvSpPr>
            <a:spLocks noGrp="1"/>
          </p:cNvSpPr>
          <p:nvPr>
            <p:ph type="title"/>
          </p:nvPr>
        </p:nvSpPr>
        <p:spPr/>
        <p:txBody>
          <a:bodyPr/>
          <a:lstStyle/>
          <a:p>
            <a:r>
              <a:rPr lang="en-US" dirty="0" smtClean="0"/>
              <a:t>Hebrews 4:12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“When the king heard the words of the Law, he tore his robes.”</a:t>
            </a:r>
            <a:endParaRPr lang="en-US" sz="4000" dirty="0"/>
          </a:p>
        </p:txBody>
      </p:sp>
      <p:sp>
        <p:nvSpPr>
          <p:cNvPr id="2" name="Title 1"/>
          <p:cNvSpPr>
            <a:spLocks noGrp="1"/>
          </p:cNvSpPr>
          <p:nvPr>
            <p:ph type="title"/>
          </p:nvPr>
        </p:nvSpPr>
        <p:spPr/>
        <p:txBody>
          <a:bodyPr/>
          <a:lstStyle/>
          <a:p>
            <a:r>
              <a:rPr lang="en-US" dirty="0" smtClean="0"/>
              <a:t>2 Chron. 34: 19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Autofit/>
          </a:bodyPr>
          <a:lstStyle/>
          <a:p>
            <a:r>
              <a:rPr lang="en-US" sz="3600" dirty="0" smtClean="0"/>
              <a:t>“Because your </a:t>
            </a:r>
            <a:r>
              <a:rPr lang="en-US" sz="3600" dirty="0" smtClean="0">
                <a:solidFill>
                  <a:srgbClr val="FF0000"/>
                </a:solidFill>
              </a:rPr>
              <a:t>heart</a:t>
            </a:r>
            <a:r>
              <a:rPr lang="en-US" sz="3600" dirty="0" smtClean="0"/>
              <a:t> </a:t>
            </a:r>
            <a:r>
              <a:rPr lang="en-US" sz="3600" dirty="0" smtClean="0">
                <a:solidFill>
                  <a:srgbClr val="FF0000"/>
                </a:solidFill>
              </a:rPr>
              <a:t>was</a:t>
            </a:r>
            <a:r>
              <a:rPr lang="en-US" sz="3600" dirty="0" smtClean="0"/>
              <a:t> </a:t>
            </a:r>
            <a:r>
              <a:rPr lang="en-US" sz="3600" dirty="0" smtClean="0">
                <a:solidFill>
                  <a:srgbClr val="FF0000"/>
                </a:solidFill>
              </a:rPr>
              <a:t>responsive</a:t>
            </a:r>
            <a:r>
              <a:rPr lang="en-US" sz="3600" dirty="0" smtClean="0"/>
              <a:t> and you humbled yourself before God when you heard what he spoke against this place and its people, and because you humbled yourself before me and tore your robes and wept in my presence, I have heard you, declares the LORD.”</a:t>
            </a:r>
            <a:endParaRPr lang="en-US" sz="3600" dirty="0"/>
          </a:p>
        </p:txBody>
      </p:sp>
      <p:sp>
        <p:nvSpPr>
          <p:cNvPr id="3" name="Title 2"/>
          <p:cNvSpPr>
            <a:spLocks noGrp="1"/>
          </p:cNvSpPr>
          <p:nvPr>
            <p:ph type="title"/>
          </p:nvPr>
        </p:nvSpPr>
        <p:spPr/>
        <p:txBody>
          <a:bodyPr/>
          <a:lstStyle/>
          <a:p>
            <a:r>
              <a:rPr lang="en-US" dirty="0" smtClean="0"/>
              <a:t>2 Chron. 34:27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Autofit/>
          </a:bodyPr>
          <a:lstStyle/>
          <a:p>
            <a:r>
              <a:rPr lang="en-US" sz="3600" dirty="0" smtClean="0"/>
              <a:t>“The king stood by his pillar and renewed the covenant in the presence of the LORD—to follow the LORD and keep his commands, regulations and decrees with </a:t>
            </a:r>
            <a:r>
              <a:rPr lang="en-US" sz="3600" dirty="0" smtClean="0">
                <a:solidFill>
                  <a:srgbClr val="FF0000"/>
                </a:solidFill>
              </a:rPr>
              <a:t>all his heart </a:t>
            </a:r>
            <a:r>
              <a:rPr lang="en-US" sz="3600" dirty="0" smtClean="0"/>
              <a:t>and all his soul, and </a:t>
            </a:r>
            <a:r>
              <a:rPr lang="en-US" sz="3600" dirty="0" smtClean="0">
                <a:solidFill>
                  <a:srgbClr val="FF0000"/>
                </a:solidFill>
              </a:rPr>
              <a:t>to obey </a:t>
            </a:r>
            <a:r>
              <a:rPr lang="en-US" sz="3600" dirty="0" smtClean="0"/>
              <a:t>the words of the covenant  written in this book.”</a:t>
            </a:r>
            <a:endParaRPr lang="en-US" sz="3600" dirty="0"/>
          </a:p>
        </p:txBody>
      </p:sp>
      <p:sp>
        <p:nvSpPr>
          <p:cNvPr id="2" name="Title 1"/>
          <p:cNvSpPr>
            <a:spLocks noGrp="1"/>
          </p:cNvSpPr>
          <p:nvPr>
            <p:ph type="title"/>
          </p:nvPr>
        </p:nvSpPr>
        <p:spPr/>
        <p:txBody>
          <a:bodyPr/>
          <a:lstStyle/>
          <a:p>
            <a:r>
              <a:rPr lang="en-US" dirty="0" smtClean="0"/>
              <a:t>2 Chron. 34: 31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“Josiah celebrated the Passover to the LORD…”   (35:1)</a:t>
            </a:r>
          </a:p>
          <a:p>
            <a:r>
              <a:rPr lang="en-US" sz="4000" dirty="0" smtClean="0"/>
              <a:t>“The Passover had not been observed like this in Israel since the days of the prophet Samuel…”   (35:18)</a:t>
            </a:r>
            <a:endParaRPr lang="en-US" sz="4000" dirty="0"/>
          </a:p>
        </p:txBody>
      </p:sp>
      <p:sp>
        <p:nvSpPr>
          <p:cNvPr id="3" name="Title 2"/>
          <p:cNvSpPr>
            <a:spLocks noGrp="1"/>
          </p:cNvSpPr>
          <p:nvPr>
            <p:ph type="title"/>
          </p:nvPr>
        </p:nvSpPr>
        <p:spPr/>
        <p:txBody>
          <a:bodyPr/>
          <a:lstStyle/>
          <a:p>
            <a:r>
              <a:rPr lang="en-US" dirty="0" smtClean="0"/>
              <a:t>The 6</a:t>
            </a:r>
            <a:r>
              <a:rPr lang="en-US" baseline="30000" dirty="0" smtClean="0"/>
              <a:t>th</a:t>
            </a:r>
            <a:r>
              <a:rPr lang="en-US" dirty="0" smtClean="0"/>
              <a:t> Revival under Josiah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King Asa</a:t>
            </a:r>
          </a:p>
          <a:p>
            <a:r>
              <a:rPr lang="en-US" dirty="0" smtClean="0"/>
              <a:t>2.  King Jehoshaphat</a:t>
            </a:r>
          </a:p>
          <a:p>
            <a:r>
              <a:rPr lang="en-US" dirty="0" smtClean="0"/>
              <a:t>3.  King Joash &amp; Jehoiada the priest</a:t>
            </a:r>
          </a:p>
          <a:p>
            <a:r>
              <a:rPr lang="en-US" dirty="0" smtClean="0"/>
              <a:t>4.  King Uzziah</a:t>
            </a:r>
          </a:p>
          <a:p>
            <a:r>
              <a:rPr lang="en-US" dirty="0" smtClean="0"/>
              <a:t>5.  King Hezekiah</a:t>
            </a:r>
          </a:p>
          <a:p>
            <a:r>
              <a:rPr lang="en-US" dirty="0" smtClean="0"/>
              <a:t>6.  King Josiah</a:t>
            </a:r>
            <a:endParaRPr lang="en-US" dirty="0"/>
          </a:p>
        </p:txBody>
      </p:sp>
      <p:sp>
        <p:nvSpPr>
          <p:cNvPr id="3" name="Title 2"/>
          <p:cNvSpPr>
            <a:spLocks noGrp="1"/>
          </p:cNvSpPr>
          <p:nvPr>
            <p:ph type="title"/>
          </p:nvPr>
        </p:nvSpPr>
        <p:spPr/>
        <p:txBody>
          <a:bodyPr/>
          <a:lstStyle/>
          <a:p>
            <a:r>
              <a:rPr lang="en-US" dirty="0" smtClean="0"/>
              <a:t>6 Revivals of the Kings of Judah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“As long as he lived, they did not fail to follow the LORD, the God of their fathers.”</a:t>
            </a:r>
            <a:endParaRPr lang="en-US" sz="4400" dirty="0"/>
          </a:p>
        </p:txBody>
      </p:sp>
      <p:sp>
        <p:nvSpPr>
          <p:cNvPr id="2" name="Title 1"/>
          <p:cNvSpPr>
            <a:spLocks noGrp="1"/>
          </p:cNvSpPr>
          <p:nvPr>
            <p:ph type="title"/>
          </p:nvPr>
        </p:nvSpPr>
        <p:spPr/>
        <p:txBody>
          <a:bodyPr/>
          <a:lstStyle/>
          <a:p>
            <a:r>
              <a:rPr lang="en-US" dirty="0" smtClean="0"/>
              <a:t>2 Chron. 34:33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“He reigned in Jerusalem 31 years.”  (34:1)</a:t>
            </a:r>
            <a:endParaRPr lang="en-US" sz="4000" dirty="0"/>
          </a:p>
        </p:txBody>
      </p:sp>
      <p:sp>
        <p:nvSpPr>
          <p:cNvPr id="3" name="Title 2"/>
          <p:cNvSpPr>
            <a:spLocks noGrp="1"/>
          </p:cNvSpPr>
          <p:nvPr>
            <p:ph type="title"/>
          </p:nvPr>
        </p:nvSpPr>
        <p:spPr/>
        <p:txBody>
          <a:bodyPr/>
          <a:lstStyle/>
          <a:p>
            <a:r>
              <a:rPr lang="en-US" dirty="0" smtClean="0"/>
              <a:t>The 6</a:t>
            </a:r>
            <a:r>
              <a:rPr lang="en-US" baseline="30000" dirty="0" smtClean="0"/>
              <a:t>th</a:t>
            </a:r>
            <a:r>
              <a:rPr lang="en-US" dirty="0" smtClean="0"/>
              <a:t> Revival under Josiah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King Asa</a:t>
            </a:r>
          </a:p>
          <a:p>
            <a:r>
              <a:rPr lang="en-US" dirty="0" smtClean="0"/>
              <a:t>2.  King Jehoshaphat</a:t>
            </a:r>
          </a:p>
          <a:p>
            <a:r>
              <a:rPr lang="en-US" dirty="0" smtClean="0"/>
              <a:t>3.  King Joash &amp; Jehoiada the priest</a:t>
            </a:r>
          </a:p>
          <a:p>
            <a:r>
              <a:rPr lang="en-US" dirty="0" smtClean="0"/>
              <a:t>4.  King Uzziah</a:t>
            </a:r>
          </a:p>
          <a:p>
            <a:r>
              <a:rPr lang="en-US" dirty="0" smtClean="0"/>
              <a:t>5.  King Hezekiah</a:t>
            </a:r>
          </a:p>
          <a:p>
            <a:r>
              <a:rPr lang="en-US" dirty="0" smtClean="0"/>
              <a:t>6.  King Josiah</a:t>
            </a:r>
            <a:endParaRPr lang="en-US" dirty="0"/>
          </a:p>
        </p:txBody>
      </p:sp>
      <p:sp>
        <p:nvSpPr>
          <p:cNvPr id="3" name="Title 2"/>
          <p:cNvSpPr>
            <a:spLocks noGrp="1"/>
          </p:cNvSpPr>
          <p:nvPr>
            <p:ph type="title"/>
          </p:nvPr>
        </p:nvSpPr>
        <p:spPr/>
        <p:txBody>
          <a:bodyPr/>
          <a:lstStyle/>
          <a:p>
            <a:r>
              <a:rPr lang="en-US" dirty="0" smtClean="0"/>
              <a:t>6 Revivals of the Kings of Judah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buNone/>
            </a:pPr>
            <a:endParaRPr lang="en-US" sz="3600" dirty="0" smtClean="0"/>
          </a:p>
          <a:p>
            <a:r>
              <a:rPr lang="en-US" sz="4000" dirty="0" smtClean="0"/>
              <a:t>Jehoahaz (3 months).</a:t>
            </a:r>
          </a:p>
          <a:p>
            <a:r>
              <a:rPr lang="en-US" sz="4000" dirty="0" smtClean="0"/>
              <a:t>Jehoiakim—He burned the scroll of  the book of Jeremiah!!! (11 years).</a:t>
            </a:r>
          </a:p>
          <a:p>
            <a:r>
              <a:rPr lang="en-US" sz="4000" dirty="0" smtClean="0"/>
              <a:t>Jehoiachin (3 months &amp; 10 days).</a:t>
            </a:r>
          </a:p>
          <a:p>
            <a:r>
              <a:rPr lang="en-US" sz="4000" dirty="0" smtClean="0"/>
              <a:t>Zedekiah (11 years).</a:t>
            </a:r>
            <a:endParaRPr lang="en-US" sz="4000" dirty="0"/>
          </a:p>
        </p:txBody>
      </p:sp>
      <p:sp>
        <p:nvSpPr>
          <p:cNvPr id="3" name="Title 2"/>
          <p:cNvSpPr>
            <a:spLocks noGrp="1"/>
          </p:cNvSpPr>
          <p:nvPr>
            <p:ph type="title"/>
          </p:nvPr>
        </p:nvSpPr>
        <p:spPr/>
        <p:txBody>
          <a:bodyPr/>
          <a:lstStyle/>
          <a:p>
            <a:r>
              <a:rPr lang="en-US" dirty="0" smtClean="0"/>
              <a:t>2 Chron. 36 – 4 Evil Kings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“They mocked  God's messengers, despised his words and scoffed at his prophets until the wrath of the LORD was aroused against his people and there was no remedy.”</a:t>
            </a:r>
            <a:endParaRPr lang="en-US" sz="4000" dirty="0"/>
          </a:p>
        </p:txBody>
      </p:sp>
      <p:sp>
        <p:nvSpPr>
          <p:cNvPr id="3" name="Title 2"/>
          <p:cNvSpPr>
            <a:spLocks noGrp="1"/>
          </p:cNvSpPr>
          <p:nvPr>
            <p:ph type="title"/>
          </p:nvPr>
        </p:nvSpPr>
        <p:spPr/>
        <p:txBody>
          <a:bodyPr/>
          <a:lstStyle/>
          <a:p>
            <a:r>
              <a:rPr lang="en-US" dirty="0" smtClean="0"/>
              <a:t>2 Chron. 36:16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000" dirty="0" smtClean="0"/>
              <a:t>“God handed all of them over to Nebuchadnezzar.”</a:t>
            </a:r>
          </a:p>
          <a:p>
            <a:pPr>
              <a:buNone/>
            </a:pPr>
            <a:r>
              <a:rPr lang="en-US" sz="4000" dirty="0" smtClean="0"/>
              <a:t>“He carried into exile to Babylon the remnant, who escaped from the sword, and they became servants to him…”</a:t>
            </a:r>
            <a:endParaRPr lang="en-US" sz="4000" dirty="0"/>
          </a:p>
        </p:txBody>
      </p:sp>
      <p:sp>
        <p:nvSpPr>
          <p:cNvPr id="3" name="Title 2"/>
          <p:cNvSpPr>
            <a:spLocks noGrp="1"/>
          </p:cNvSpPr>
          <p:nvPr>
            <p:ph type="title"/>
          </p:nvPr>
        </p:nvSpPr>
        <p:spPr/>
        <p:txBody>
          <a:bodyPr/>
          <a:lstStyle/>
          <a:p>
            <a:r>
              <a:rPr lang="en-US" dirty="0" smtClean="0"/>
              <a:t>2 Chron. 36:17 &amp; 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“The land enjoyed its sabbath rests;  all the time of its desolation it rested, until the 70 years were completed in fulfillment of the word of the LORD spoken by Jeremiah…”</a:t>
            </a:r>
            <a:endParaRPr lang="en-US" sz="4000" dirty="0"/>
          </a:p>
        </p:txBody>
      </p:sp>
      <p:sp>
        <p:nvSpPr>
          <p:cNvPr id="3" name="Title 2"/>
          <p:cNvSpPr>
            <a:spLocks noGrp="1"/>
          </p:cNvSpPr>
          <p:nvPr>
            <p:ph type="title"/>
          </p:nvPr>
        </p:nvSpPr>
        <p:spPr/>
        <p:txBody>
          <a:bodyPr/>
          <a:lstStyle/>
          <a:p>
            <a:r>
              <a:rPr lang="en-US" dirty="0" smtClean="0"/>
              <a:t>2 Chron. 36:21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0" y="3175"/>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“Neither before nor after Josiah was there a king like him who turned to the LORD as he did—with </a:t>
            </a:r>
            <a:r>
              <a:rPr lang="en-US" sz="4000" dirty="0" smtClean="0">
                <a:solidFill>
                  <a:srgbClr val="FF0000"/>
                </a:solidFill>
              </a:rPr>
              <a:t>all his heart </a:t>
            </a:r>
            <a:r>
              <a:rPr lang="en-US" sz="4000" dirty="0" smtClean="0"/>
              <a:t>and with all his soul and with all his strength, in accordance with all the Law of Moses.”</a:t>
            </a:r>
            <a:endParaRPr lang="en-US" sz="4000" dirty="0"/>
          </a:p>
        </p:txBody>
      </p:sp>
      <p:sp>
        <p:nvSpPr>
          <p:cNvPr id="2" name="Title 1"/>
          <p:cNvSpPr>
            <a:spLocks noGrp="1"/>
          </p:cNvSpPr>
          <p:nvPr>
            <p:ph type="title"/>
          </p:nvPr>
        </p:nvSpPr>
        <p:spPr/>
        <p:txBody>
          <a:bodyPr/>
          <a:lstStyle/>
          <a:p>
            <a:r>
              <a:rPr lang="en-US" dirty="0" smtClean="0"/>
              <a:t>Josiah---2 Kings 23:25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Both kings are praised…</a:t>
            </a:r>
          </a:p>
          <a:p>
            <a:r>
              <a:rPr lang="en-US" sz="4000" dirty="0" smtClean="0"/>
              <a:t>Hezekiah was greatest in trusting God---</a:t>
            </a:r>
            <a:r>
              <a:rPr lang="en-US" sz="4000" dirty="0" smtClean="0">
                <a:solidFill>
                  <a:srgbClr val="FF0000"/>
                </a:solidFill>
              </a:rPr>
              <a:t>faith</a:t>
            </a:r>
            <a:r>
              <a:rPr lang="en-US" sz="4000" dirty="0" smtClean="0"/>
              <a:t>.</a:t>
            </a:r>
          </a:p>
          <a:p>
            <a:r>
              <a:rPr lang="en-US" sz="4000" dirty="0" smtClean="0"/>
              <a:t>Josiah was the greatest in following the law of God---</a:t>
            </a:r>
            <a:r>
              <a:rPr lang="en-US" sz="4000" dirty="0" smtClean="0">
                <a:solidFill>
                  <a:srgbClr val="FF0000"/>
                </a:solidFill>
              </a:rPr>
              <a:t>obedience</a:t>
            </a:r>
            <a:r>
              <a:rPr lang="en-US" sz="4000" dirty="0" smtClean="0"/>
              <a:t>.</a:t>
            </a:r>
            <a:endParaRPr lang="en-US" sz="4000" dirty="0"/>
          </a:p>
        </p:txBody>
      </p:sp>
      <p:sp>
        <p:nvSpPr>
          <p:cNvPr id="2" name="Title 1"/>
          <p:cNvSpPr>
            <a:spLocks noGrp="1"/>
          </p:cNvSpPr>
          <p:nvPr>
            <p:ph type="title"/>
          </p:nvPr>
        </p:nvSpPr>
        <p:spPr/>
        <p:txBody>
          <a:bodyPr/>
          <a:lstStyle/>
          <a:p>
            <a:r>
              <a:rPr lang="en-US" dirty="0" smtClean="0"/>
              <a:t>HEZEKIAH &amp; JOSIAH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4000" dirty="0" smtClean="0"/>
              <a:t>“Josiah was 8 years old when he became king, and he reigned in Jerusalem 31 years.  He did what was right in the eyes of the LORD and walked in the ways of his father David, not turning aside to the right or to the left.”</a:t>
            </a:r>
            <a:endParaRPr lang="en-US" sz="4000" dirty="0"/>
          </a:p>
        </p:txBody>
      </p:sp>
      <p:sp>
        <p:nvSpPr>
          <p:cNvPr id="2" name="Title 1"/>
          <p:cNvSpPr>
            <a:spLocks noGrp="1"/>
          </p:cNvSpPr>
          <p:nvPr>
            <p:ph type="title"/>
          </p:nvPr>
        </p:nvSpPr>
        <p:spPr/>
        <p:txBody>
          <a:bodyPr/>
          <a:lstStyle/>
          <a:p>
            <a:r>
              <a:rPr lang="en-US" dirty="0" smtClean="0"/>
              <a:t>2 Chron. 34:1-33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“In the 8</a:t>
            </a:r>
            <a:r>
              <a:rPr lang="en-US" sz="4000" baseline="30000" dirty="0" smtClean="0"/>
              <a:t>th</a:t>
            </a:r>
            <a:r>
              <a:rPr lang="en-US" sz="4000" dirty="0" smtClean="0"/>
              <a:t> year of his reign, while he was still young (16 yrs. old), he began to seek the God of his father David.”</a:t>
            </a:r>
            <a:endParaRPr lang="en-US" sz="4000" dirty="0"/>
          </a:p>
        </p:txBody>
      </p:sp>
      <p:sp>
        <p:nvSpPr>
          <p:cNvPr id="2" name="Title 1"/>
          <p:cNvSpPr>
            <a:spLocks noGrp="1"/>
          </p:cNvSpPr>
          <p:nvPr>
            <p:ph type="title"/>
          </p:nvPr>
        </p:nvSpPr>
        <p:spPr/>
        <p:txBody>
          <a:bodyPr/>
          <a:lstStyle/>
          <a:p>
            <a:r>
              <a:rPr lang="en-US" dirty="0" smtClean="0"/>
              <a:t>2 Chron. 34:3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“In his 12</a:t>
            </a:r>
            <a:r>
              <a:rPr lang="en-US" sz="4000" baseline="30000" dirty="0" smtClean="0"/>
              <a:t>th</a:t>
            </a:r>
            <a:r>
              <a:rPr lang="en-US" sz="4000" dirty="0" smtClean="0"/>
              <a:t> year (20 yrs. old) he began to purge Judah and Jerusalem of high places, Asherah poles, carved idols and cast images.”</a:t>
            </a:r>
            <a:endParaRPr lang="en-US" sz="4000" dirty="0"/>
          </a:p>
        </p:txBody>
      </p:sp>
      <p:sp>
        <p:nvSpPr>
          <p:cNvPr id="2" name="Title 1"/>
          <p:cNvSpPr>
            <a:spLocks noGrp="1"/>
          </p:cNvSpPr>
          <p:nvPr>
            <p:ph type="title"/>
          </p:nvPr>
        </p:nvSpPr>
        <p:spPr/>
        <p:txBody>
          <a:bodyPr/>
          <a:lstStyle/>
          <a:p>
            <a:r>
              <a:rPr lang="en-US" dirty="0" smtClean="0"/>
              <a:t>2 Chron. 34:3b</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“Dear children, keep away from anything that might take God's place in your hearts (idols—KJV).”</a:t>
            </a:r>
            <a:endParaRPr lang="en-US" sz="4000" dirty="0"/>
          </a:p>
        </p:txBody>
      </p:sp>
      <p:sp>
        <p:nvSpPr>
          <p:cNvPr id="3" name="Title 2"/>
          <p:cNvSpPr>
            <a:spLocks noGrp="1"/>
          </p:cNvSpPr>
          <p:nvPr>
            <p:ph type="title"/>
          </p:nvPr>
        </p:nvSpPr>
        <p:spPr/>
        <p:txBody>
          <a:bodyPr/>
          <a:lstStyle/>
          <a:p>
            <a:r>
              <a:rPr lang="en-US" dirty="0" smtClean="0"/>
              <a:t>1 John 5:21 (NLT)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444</TotalTime>
  <Words>847</Words>
  <Application>Microsoft Office PowerPoint</Application>
  <PresentationFormat>On-screen Show (4:3)</PresentationFormat>
  <Paragraphs>67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JOSIAH THE BOY KING</vt:lpstr>
      <vt:lpstr>6 Revivals of the Kings of Judah</vt:lpstr>
      <vt:lpstr>Slide 3</vt:lpstr>
      <vt:lpstr>Josiah---2 Kings 23:25</vt:lpstr>
      <vt:lpstr>HEZEKIAH &amp; JOSIAH</vt:lpstr>
      <vt:lpstr>2 Chron. 34:1-33</vt:lpstr>
      <vt:lpstr>2 Chron. 34:3</vt:lpstr>
      <vt:lpstr>2 Chron. 34:3b</vt:lpstr>
      <vt:lpstr>1 John 5:21 (NLT)</vt:lpstr>
      <vt:lpstr>2 Chron. 34:8</vt:lpstr>
      <vt:lpstr>2 Chron. 34:14</vt:lpstr>
      <vt:lpstr>Slide 12</vt:lpstr>
      <vt:lpstr>Slide 13</vt:lpstr>
      <vt:lpstr>2 Cor. 7:10</vt:lpstr>
      <vt:lpstr>Hebrews 4:12</vt:lpstr>
      <vt:lpstr>2 Chron. 34: 19</vt:lpstr>
      <vt:lpstr>2 Chron. 34:27</vt:lpstr>
      <vt:lpstr>2 Chron. 34: 31</vt:lpstr>
      <vt:lpstr>The 6th Revival under Josiah</vt:lpstr>
      <vt:lpstr>2 Chron. 34:33</vt:lpstr>
      <vt:lpstr>The 6th Revival under Josiah</vt:lpstr>
      <vt:lpstr>6 Revivals of the Kings of Judah</vt:lpstr>
      <vt:lpstr>2 Chron. 36 – 4 Evil Kings</vt:lpstr>
      <vt:lpstr>2 Chron. 36:16</vt:lpstr>
      <vt:lpstr>2 Chron. 36:17 &amp; 20</vt:lpstr>
      <vt:lpstr>2 Chron. 36:21</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JOSIAH THE BOY KING</dc:title>
  <dc:creator>PastorSteve</dc:creator>
  <cp:lastModifiedBy>PastorSteve</cp:lastModifiedBy>
  <cp:revision>7</cp:revision>
  <dcterms:created xsi:type="dcterms:W3CDTF">2018-02-27T17:15:52Z</dcterms:created>
  <dcterms:modified xsi:type="dcterms:W3CDTF">2018-03-01T19:00:04Z</dcterms:modified>
</cp:coreProperties>
</file>