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71" r:id="rId4"/>
    <p:sldId id="257" r:id="rId5"/>
    <p:sldId id="258" r:id="rId6"/>
    <p:sldId id="259" r:id="rId7"/>
    <p:sldId id="260" r:id="rId8"/>
    <p:sldId id="261" r:id="rId9"/>
    <p:sldId id="262" r:id="rId10"/>
    <p:sldId id="263" r:id="rId11"/>
    <p:sldId id="264" r:id="rId12"/>
    <p:sldId id="265" r:id="rId13"/>
    <p:sldId id="266" r:id="rId14"/>
    <p:sldId id="267" r:id="rId15"/>
    <p:sldId id="270"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6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907DB9-BD69-4B9E-972C-8FA934D656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FA0AE3-7B04-4BF5-9E97-9B06055CB43B}" type="datetimeFigureOut">
              <a:rPr lang="en-US" smtClean="0"/>
              <a:pPr/>
              <a:t>4/2/2017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907DB9-BD69-4B9E-972C-8FA934D6561A}"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2FA0AE3-7B04-4BF5-9E97-9B06055CB43B}" type="datetimeFigureOut">
              <a:rPr lang="en-US" smtClean="0"/>
              <a:pPr/>
              <a:t>4/2/2017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8907DB9-BD69-4B9E-972C-8FA934D656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124199"/>
          </a:xfrm>
        </p:spPr>
        <p:txBody>
          <a:bodyPr>
            <a:noAutofit/>
          </a:bodyPr>
          <a:lstStyle/>
          <a:p>
            <a:r>
              <a:rPr lang="en-US" sz="6600" dirty="0" smtClean="0">
                <a:solidFill>
                  <a:srgbClr val="FF0000"/>
                </a:solidFill>
                <a:latin typeface="Algerian" pitchFamily="82" charset="0"/>
              </a:rPr>
              <a:t>WHAT DO YOU THINK ABOUT </a:t>
            </a:r>
            <a:br>
              <a:rPr lang="en-US" sz="6600" dirty="0" smtClean="0">
                <a:solidFill>
                  <a:srgbClr val="FF0000"/>
                </a:solidFill>
                <a:latin typeface="Algerian" pitchFamily="82" charset="0"/>
              </a:rPr>
            </a:br>
            <a:r>
              <a:rPr lang="en-US" sz="6600" dirty="0" smtClean="0">
                <a:solidFill>
                  <a:srgbClr val="FF0000"/>
                </a:solidFill>
                <a:latin typeface="Algerian" pitchFamily="82" charset="0"/>
              </a:rPr>
              <a:t>THE CHRIST?</a:t>
            </a:r>
            <a:endParaRPr lang="en-US" sz="6600" dirty="0">
              <a:solidFill>
                <a:srgbClr val="FF0000"/>
              </a:solidFill>
              <a:latin typeface="Algerian" pitchFamily="82" charset="0"/>
            </a:endParaRPr>
          </a:p>
        </p:txBody>
      </p:sp>
      <p:sp>
        <p:nvSpPr>
          <p:cNvPr id="3" name="Subtitle 2"/>
          <p:cNvSpPr>
            <a:spLocks noGrp="1"/>
          </p:cNvSpPr>
          <p:nvPr>
            <p:ph type="subTitle" idx="1"/>
          </p:nvPr>
        </p:nvSpPr>
        <p:spPr>
          <a:xfrm>
            <a:off x="1371600" y="4343400"/>
            <a:ext cx="6400800" cy="1295400"/>
          </a:xfrm>
        </p:spPr>
        <p:txBody>
          <a:bodyPr/>
          <a:lstStyle/>
          <a:p>
            <a:r>
              <a:rPr lang="en-US" dirty="0" smtClean="0">
                <a:solidFill>
                  <a:schemeClr val="tx1"/>
                </a:solidFill>
              </a:rPr>
              <a:t>Matthew 22:34-46</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THE TRUTH </a:t>
            </a:r>
            <a:r>
              <a:rPr lang="en-US" dirty="0" smtClean="0">
                <a:solidFill>
                  <a:srgbClr val="FF0000"/>
                </a:solidFill>
              </a:rPr>
              <a:t>TO BE SEEN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Jesus is the fulfillment of all of these prophecies from the O.T.  Jesus is the Christ (anointed one).</a:t>
            </a:r>
          </a:p>
          <a:p>
            <a:r>
              <a:rPr lang="en-US" dirty="0" smtClean="0"/>
              <a:t>“The angel answered, “The Holy Spirit will come upon you, and the power of the Most High will overshadow you.  So the holy one to be born will be called the Son of God.”       Luke 1:35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TO BE SEEN</a:t>
            </a:r>
            <a:endParaRPr lang="en-US" dirty="0"/>
          </a:p>
        </p:txBody>
      </p:sp>
      <p:sp>
        <p:nvSpPr>
          <p:cNvPr id="3" name="Content Placeholder 2"/>
          <p:cNvSpPr>
            <a:spLocks noGrp="1"/>
          </p:cNvSpPr>
          <p:nvPr>
            <p:ph idx="1"/>
          </p:nvPr>
        </p:nvSpPr>
        <p:spPr/>
        <p:txBody>
          <a:bodyPr/>
          <a:lstStyle/>
          <a:p>
            <a:r>
              <a:rPr lang="en-US" dirty="0" smtClean="0"/>
              <a:t>Romans 1:3-4</a:t>
            </a:r>
          </a:p>
          <a:p>
            <a:r>
              <a:rPr lang="en-US" dirty="0" smtClean="0"/>
              <a:t>“…regarding his Son, who as to his human nature was a descendant of David,</a:t>
            </a:r>
          </a:p>
          <a:p>
            <a:r>
              <a:rPr lang="en-US" dirty="0" smtClean="0"/>
              <a:t>And who through the Spirit of holiness was declared with power to be the Son of God by his resurrection from the dead: Jesus Christ our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TO BE SEEN</a:t>
            </a:r>
            <a:endParaRPr lang="en-US" dirty="0"/>
          </a:p>
        </p:txBody>
      </p:sp>
      <p:sp>
        <p:nvSpPr>
          <p:cNvPr id="3" name="Content Placeholder 2"/>
          <p:cNvSpPr>
            <a:spLocks noGrp="1"/>
          </p:cNvSpPr>
          <p:nvPr>
            <p:ph idx="1"/>
          </p:nvPr>
        </p:nvSpPr>
        <p:spPr/>
        <p:txBody>
          <a:bodyPr/>
          <a:lstStyle/>
          <a:p>
            <a:r>
              <a:rPr lang="en-US" dirty="0" smtClean="0"/>
              <a:t>John 19:7-8</a:t>
            </a:r>
          </a:p>
          <a:p>
            <a:r>
              <a:rPr lang="en-US" dirty="0" smtClean="0"/>
              <a:t>“We have a law and  according to that law he must die, because he claimed to be the Son of God.”</a:t>
            </a:r>
          </a:p>
          <a:p>
            <a:r>
              <a:rPr lang="en-US" dirty="0" smtClean="0"/>
              <a:t>“When Pilate heard this he was even more afraid.”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TO BE SEEN</a:t>
            </a:r>
            <a:endParaRPr lang="en-US" dirty="0"/>
          </a:p>
        </p:txBody>
      </p:sp>
      <p:sp>
        <p:nvSpPr>
          <p:cNvPr id="3" name="Content Placeholder 2"/>
          <p:cNvSpPr>
            <a:spLocks noGrp="1"/>
          </p:cNvSpPr>
          <p:nvPr>
            <p:ph idx="1"/>
          </p:nvPr>
        </p:nvSpPr>
        <p:spPr/>
        <p:txBody>
          <a:bodyPr/>
          <a:lstStyle/>
          <a:p>
            <a:r>
              <a:rPr lang="en-US" dirty="0" smtClean="0"/>
              <a:t>1 Cor. 2:8</a:t>
            </a:r>
          </a:p>
          <a:p>
            <a:r>
              <a:rPr lang="en-US" dirty="0" smtClean="0"/>
              <a:t>“None of the rulers of this age understood it, for if they had, they would not have crucified the Lord of glory.”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TO BE SEEN</a:t>
            </a:r>
            <a:endParaRPr lang="en-US" dirty="0"/>
          </a:p>
        </p:txBody>
      </p:sp>
      <p:sp>
        <p:nvSpPr>
          <p:cNvPr id="3" name="Content Placeholder 2"/>
          <p:cNvSpPr>
            <a:spLocks noGrp="1"/>
          </p:cNvSpPr>
          <p:nvPr>
            <p:ph idx="1"/>
          </p:nvPr>
        </p:nvSpPr>
        <p:spPr/>
        <p:txBody>
          <a:bodyPr/>
          <a:lstStyle/>
          <a:p>
            <a:r>
              <a:rPr lang="en-US" dirty="0" smtClean="0"/>
              <a:t>Acts 2:35-41</a:t>
            </a:r>
          </a:p>
          <a:p>
            <a:r>
              <a:rPr lang="en-US" dirty="0" smtClean="0"/>
              <a:t>“Therefore let all Israel be assured of this: God  has made this Jesus, whom you crucified, both Lord and Christ.”</a:t>
            </a:r>
          </a:p>
          <a:p>
            <a:r>
              <a:rPr lang="en-US" dirty="0" smtClean="0"/>
              <a:t>“When the people heard this, they were cut to the heart and said to Peter and the other apostles, “Brothers, what shall we do?”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TO BE SEEN</a:t>
            </a:r>
            <a:endParaRPr lang="en-US" dirty="0"/>
          </a:p>
        </p:txBody>
      </p:sp>
      <p:sp>
        <p:nvSpPr>
          <p:cNvPr id="3" name="Content Placeholder 2"/>
          <p:cNvSpPr>
            <a:spLocks noGrp="1"/>
          </p:cNvSpPr>
          <p:nvPr>
            <p:ph idx="1"/>
          </p:nvPr>
        </p:nvSpPr>
        <p:spPr/>
        <p:txBody>
          <a:bodyPr/>
          <a:lstStyle/>
          <a:p>
            <a:r>
              <a:rPr lang="en-US" dirty="0" smtClean="0"/>
              <a:t>“Peter replied, “Repent and be baptized, every one of you, in the name of Jesus Christ for the forgiveness of your sins.”</a:t>
            </a:r>
          </a:p>
          <a:p>
            <a:r>
              <a:rPr lang="en-US" dirty="0" smtClean="0"/>
              <a:t>“Those who accepted his message were baptized, and about three thousand were added to their number that day.”         Acts 2:35-41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TO BE SEEN</a:t>
            </a:r>
            <a:endParaRPr lang="en-US" dirty="0"/>
          </a:p>
        </p:txBody>
      </p:sp>
      <p:sp>
        <p:nvSpPr>
          <p:cNvPr id="3" name="Content Placeholder 2"/>
          <p:cNvSpPr>
            <a:spLocks noGrp="1"/>
          </p:cNvSpPr>
          <p:nvPr>
            <p:ph idx="1"/>
          </p:nvPr>
        </p:nvSpPr>
        <p:spPr/>
        <p:txBody>
          <a:bodyPr/>
          <a:lstStyle/>
          <a:p>
            <a:r>
              <a:rPr lang="en-US" dirty="0" smtClean="0"/>
              <a:t>The God-man came to suffer and die for our sins, so we could be forgiven and have eternal life.</a:t>
            </a:r>
          </a:p>
          <a:p>
            <a:r>
              <a:rPr lang="en-US" dirty="0" smtClean="0"/>
              <a:t>Isaiah 53:6</a:t>
            </a:r>
          </a:p>
          <a:p>
            <a:r>
              <a:rPr lang="en-US" dirty="0" smtClean="0"/>
              <a:t>“We all, like sheep, have gone astray, each of us has turned to his own way; and the LORD has laid on him the iniquity of us all.”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do you think about Christ?</a:t>
            </a:r>
          </a:p>
          <a:p>
            <a:r>
              <a:rPr lang="en-US" dirty="0" smtClean="0"/>
              <a:t>Not “who is he?”  But, rather “What do YOU think</a:t>
            </a:r>
            <a:r>
              <a:rPr lang="en-US" dirty="0" smtClean="0"/>
              <a:t>?</a:t>
            </a:r>
          </a:p>
          <a:p>
            <a:r>
              <a:rPr lang="en-US" dirty="0" smtClean="0"/>
              <a:t>Quote from </a:t>
            </a:r>
            <a:r>
              <a:rPr lang="en-US" smtClean="0"/>
              <a:t>a rabbi—”Stealing from God.”</a:t>
            </a:r>
            <a:endParaRPr lang="en-US" dirty="0" smtClean="0"/>
          </a:p>
          <a:p>
            <a:r>
              <a:rPr lang="en-US" dirty="0" smtClean="0"/>
              <a:t>Other theological questions are irrelevant until we get this Q correct.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22:34-46</a:t>
            </a:r>
            <a:endParaRPr lang="en-US" dirty="0"/>
          </a:p>
        </p:txBody>
      </p:sp>
      <p:sp>
        <p:nvSpPr>
          <p:cNvPr id="3" name="Content Placeholder 2"/>
          <p:cNvSpPr>
            <a:spLocks noGrp="1"/>
          </p:cNvSpPr>
          <p:nvPr>
            <p:ph idx="1"/>
          </p:nvPr>
        </p:nvSpPr>
        <p:spPr/>
        <p:txBody>
          <a:bodyPr/>
          <a:lstStyle/>
          <a:p>
            <a:r>
              <a:rPr lang="en-US" dirty="0" smtClean="0"/>
              <a:t>What do you think of Jesus?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3" name="Content Placeholder 2"/>
          <p:cNvSpPr>
            <a:spLocks noGrp="1"/>
          </p:cNvSpPr>
          <p:nvPr>
            <p:ph idx="1"/>
          </p:nvPr>
        </p:nvSpPr>
        <p:spPr/>
        <p:txBody>
          <a:bodyPr/>
          <a:lstStyle/>
          <a:p>
            <a:r>
              <a:rPr lang="en-US" dirty="0" smtClean="0"/>
              <a:t>This may be the most important question you will ever answer.</a:t>
            </a:r>
          </a:p>
          <a:p>
            <a:endParaRPr lang="en-US" dirty="0" smtClean="0"/>
          </a:p>
          <a:p>
            <a:r>
              <a:rPr lang="en-US" dirty="0" smtClean="0"/>
              <a:t>We can put God in a box, if we are not careful.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22 : 34-46</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pPr>
              <a:buNone/>
            </a:pPr>
            <a:endParaRPr lang="en-US" dirty="0" smtClean="0"/>
          </a:p>
          <a:p>
            <a:r>
              <a:rPr lang="en-US" dirty="0" smtClean="0"/>
              <a:t>Atheists put God in a box</a:t>
            </a:r>
            <a:r>
              <a:rPr lang="en-US" dirty="0" smtClean="0"/>
              <a:t>.</a:t>
            </a:r>
          </a:p>
          <a:p>
            <a:r>
              <a:rPr lang="en-US" dirty="0" smtClean="0"/>
              <a:t>A puzzler—I paid $63.00 for a motel room with 6 bills, but none of them were ones.</a:t>
            </a:r>
          </a:p>
          <a:p>
            <a:r>
              <a:rPr lang="en-US" dirty="0" smtClean="0"/>
              <a:t> </a:t>
            </a:r>
            <a:r>
              <a:rPr lang="en-US" dirty="0" smtClean="0"/>
              <a:t>A good question to ask is:</a:t>
            </a:r>
          </a:p>
          <a:p>
            <a:pPr>
              <a:buNone/>
            </a:pPr>
            <a:r>
              <a:rPr lang="en-US" dirty="0" smtClean="0"/>
              <a:t>  “What kind of God don’t you believe in?”</a:t>
            </a:r>
          </a:p>
          <a:p>
            <a:pPr>
              <a:buNone/>
            </a:pPr>
            <a:r>
              <a:rPr lang="en-US" dirty="0" smtClean="0"/>
              <a:t>  Often they will describe a god much like the forbidden idol/gods of the Old Testament.</a:t>
            </a:r>
          </a:p>
          <a:p>
            <a:r>
              <a:rPr lang="en-US" dirty="0" smtClean="0"/>
              <a:t>In the passage notice </a:t>
            </a:r>
            <a:r>
              <a:rPr lang="en-US" dirty="0" smtClean="0">
                <a:solidFill>
                  <a:srgbClr val="FF0000"/>
                </a:solidFill>
              </a:rPr>
              <a:t>3 ways </a:t>
            </a:r>
            <a:r>
              <a:rPr lang="en-US" dirty="0" smtClean="0"/>
              <a:t>that the true truth unfolds.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heckerboard(across)">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NOTICE HOW THE TRUTH UNFOLDS</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notice the </a:t>
            </a:r>
            <a:r>
              <a:rPr lang="en-US" dirty="0" smtClean="0">
                <a:solidFill>
                  <a:srgbClr val="FF0000"/>
                </a:solidFill>
              </a:rPr>
              <a:t>TRUTH SEEN </a:t>
            </a:r>
            <a:r>
              <a:rPr lang="en-US" dirty="0" smtClean="0"/>
              <a:t>(42).</a:t>
            </a:r>
          </a:p>
          <a:p>
            <a:r>
              <a:rPr lang="en-US" dirty="0" smtClean="0"/>
              <a:t>“The son of David.”</a:t>
            </a:r>
          </a:p>
          <a:p>
            <a:r>
              <a:rPr lang="en-US" dirty="0" smtClean="0"/>
              <a:t>Matthew 1:1-17 is the genealogy of Jesus through His foster father Joseph back through David and to Abraham.</a:t>
            </a:r>
          </a:p>
          <a:p>
            <a:r>
              <a:rPr lang="en-US" dirty="0" smtClean="0"/>
              <a:t>Luke 3:23-37 is the genealogy of Jesus through Mary His mother back through David and to Adam.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a:t>
            </a:r>
            <a:r>
              <a:rPr lang="en-US" baseline="30000" dirty="0" smtClean="0"/>
              <a:t>nd</a:t>
            </a:r>
            <a:r>
              <a:rPr lang="en-US" dirty="0" smtClean="0"/>
              <a:t>  THE TRUTH </a:t>
            </a:r>
            <a:r>
              <a:rPr lang="en-US" dirty="0" smtClean="0">
                <a:solidFill>
                  <a:srgbClr val="FF0000"/>
                </a:solidFill>
              </a:rPr>
              <a:t>UNSEEN</a:t>
            </a:r>
            <a:r>
              <a:rPr lang="en-US" dirty="0" smtClean="0"/>
              <a:t> (43-45)</a:t>
            </a:r>
            <a:endParaRPr lang="en-US" dirty="0"/>
          </a:p>
        </p:txBody>
      </p:sp>
      <p:sp>
        <p:nvSpPr>
          <p:cNvPr id="3" name="Content Placeholder 2"/>
          <p:cNvSpPr>
            <a:spLocks noGrp="1"/>
          </p:cNvSpPr>
          <p:nvPr>
            <p:ph idx="1"/>
          </p:nvPr>
        </p:nvSpPr>
        <p:spPr/>
        <p:txBody>
          <a:bodyPr/>
          <a:lstStyle/>
          <a:p>
            <a:r>
              <a:rPr lang="en-US" dirty="0" smtClean="0"/>
              <a:t>“How is it then that David, speaking by the Spirit, calls him ‘Lord’? For he says, </a:t>
            </a:r>
          </a:p>
          <a:p>
            <a:r>
              <a:rPr lang="en-US" dirty="0" smtClean="0"/>
              <a:t>“’The Lord said to my Lord: “Sit at my right hand until I put your enemies under your feet.”’</a:t>
            </a:r>
          </a:p>
          <a:p>
            <a:r>
              <a:rPr lang="en-US" dirty="0" smtClean="0"/>
              <a:t>If then David calls him ‘Lord,’ how can he be his son?”</a:t>
            </a:r>
          </a:p>
          <a:p>
            <a:r>
              <a:rPr lang="en-US" dirty="0" smtClean="0"/>
              <a:t>Ps. 110:1 and  Matt. 22:44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UNSEEN</a:t>
            </a:r>
            <a:endParaRPr lang="en-US" dirty="0"/>
          </a:p>
        </p:txBody>
      </p:sp>
      <p:sp>
        <p:nvSpPr>
          <p:cNvPr id="3" name="Content Placeholder 2"/>
          <p:cNvSpPr>
            <a:spLocks noGrp="1"/>
          </p:cNvSpPr>
          <p:nvPr>
            <p:ph idx="1"/>
          </p:nvPr>
        </p:nvSpPr>
        <p:spPr/>
        <p:txBody>
          <a:bodyPr/>
          <a:lstStyle/>
          <a:p>
            <a:r>
              <a:rPr lang="en-US" dirty="0" smtClean="0"/>
              <a:t>Micah 5:2</a:t>
            </a:r>
          </a:p>
          <a:p>
            <a:r>
              <a:rPr lang="en-US" dirty="0" smtClean="0"/>
              <a:t>“But you, Bethlehem </a:t>
            </a:r>
            <a:r>
              <a:rPr lang="en-US" dirty="0" err="1" smtClean="0"/>
              <a:t>Ephrathah</a:t>
            </a:r>
            <a:r>
              <a:rPr lang="en-US" dirty="0" smtClean="0"/>
              <a:t>, though you are small among the clans of Judah, out of you will come for me one who will be ruler over Israel,</a:t>
            </a:r>
          </a:p>
          <a:p>
            <a:r>
              <a:rPr lang="en-US" dirty="0" smtClean="0"/>
              <a:t>Whose origins are from of old, from ancient times.”   Micah 5:2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UNSEEN</a:t>
            </a:r>
            <a:endParaRPr lang="en-US" dirty="0"/>
          </a:p>
        </p:txBody>
      </p:sp>
      <p:sp>
        <p:nvSpPr>
          <p:cNvPr id="3" name="Content Placeholder 2"/>
          <p:cNvSpPr>
            <a:spLocks noGrp="1"/>
          </p:cNvSpPr>
          <p:nvPr>
            <p:ph idx="1"/>
          </p:nvPr>
        </p:nvSpPr>
        <p:spPr/>
        <p:txBody>
          <a:bodyPr/>
          <a:lstStyle/>
          <a:p>
            <a:r>
              <a:rPr lang="en-US" dirty="0" smtClean="0"/>
              <a:t>Psalm 2:7</a:t>
            </a:r>
          </a:p>
          <a:p>
            <a:r>
              <a:rPr lang="en-US" dirty="0" smtClean="0"/>
              <a:t>“I will proclaim the decree of the LORD:  He said to me, “You are my Son; today I have become your Father.”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UNSEEN</a:t>
            </a:r>
            <a:endParaRPr lang="en-US" dirty="0"/>
          </a:p>
        </p:txBody>
      </p:sp>
      <p:sp>
        <p:nvSpPr>
          <p:cNvPr id="3" name="Content Placeholder 2"/>
          <p:cNvSpPr>
            <a:spLocks noGrp="1"/>
          </p:cNvSpPr>
          <p:nvPr>
            <p:ph idx="1"/>
          </p:nvPr>
        </p:nvSpPr>
        <p:spPr/>
        <p:txBody>
          <a:bodyPr/>
          <a:lstStyle/>
          <a:p>
            <a:r>
              <a:rPr lang="en-US" dirty="0" smtClean="0"/>
              <a:t>Psalm 45:6-7</a:t>
            </a:r>
          </a:p>
          <a:p>
            <a:r>
              <a:rPr lang="en-US" dirty="0" smtClean="0"/>
              <a:t>“Your throne, O God, will last for ever and ever; a scepter of justice will be the scepter of your kingdom.”</a:t>
            </a:r>
          </a:p>
          <a:p>
            <a:r>
              <a:rPr lang="en-US" dirty="0" smtClean="0"/>
              <a:t>“…therefore  God, your God, has set you above your companions by anointing you with the oil of joy.”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632</TotalTime>
  <Words>815</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WHAT DO YOU THINK ABOUT  THE CHRIST?</vt:lpstr>
      <vt:lpstr>Matthew 22:34-46</vt:lpstr>
      <vt:lpstr>What do you think?</vt:lpstr>
      <vt:lpstr>Matthew 22 : 34-46</vt:lpstr>
      <vt:lpstr>NOTICE HOW THE TRUTH UNFOLDS</vt:lpstr>
      <vt:lpstr>2nd  THE TRUTH UNSEEN (43-45)</vt:lpstr>
      <vt:lpstr>THE TRUTH UNSEEN</vt:lpstr>
      <vt:lpstr>THE TRUTH  UNSEEN</vt:lpstr>
      <vt:lpstr>THE TRUTH UNSEEN</vt:lpstr>
      <vt:lpstr>3. THE TRUTH TO BE SEEN</vt:lpstr>
      <vt:lpstr>THE TRUTH TO BE SEEN</vt:lpstr>
      <vt:lpstr>THE TRUTH TO BE SEEN</vt:lpstr>
      <vt:lpstr>THE TRUTH TO BE SEEN</vt:lpstr>
      <vt:lpstr>THE TRUTH TO BE SEEN</vt:lpstr>
      <vt:lpstr>THE TRUTH TO BE SEEN</vt:lpstr>
      <vt:lpstr>THE TRUTH TO BE SEEN</vt:lpstr>
      <vt:lpstr>PowerPoint Presentation</vt:lpstr>
    </vt:vector>
  </TitlesOfParts>
  <Company>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THINK ABOUT CHRIST?</dc:title>
  <dc:creator>PastorSteve</dc:creator>
  <cp:lastModifiedBy>SoundBooth</cp:lastModifiedBy>
  <cp:revision>54</cp:revision>
  <dcterms:created xsi:type="dcterms:W3CDTF">2017-03-27T16:11:59Z</dcterms:created>
  <dcterms:modified xsi:type="dcterms:W3CDTF">2017-04-02T12:19:45Z</dcterms:modified>
</cp:coreProperties>
</file>