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03"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DFAA5C-3E2F-4E7E-9C22-99CB4B8FD9B8}" type="datetimeFigureOut">
              <a:rPr lang="en-US" smtClean="0"/>
              <a:t>7/26/2016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49A550-13A2-490E-A5A5-FC309C9A9CC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FAA5C-3E2F-4E7E-9C22-99CB4B8FD9B8}"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9A550-13A2-490E-A5A5-FC309C9A9C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649A550-13A2-490E-A5A5-FC309C9A9CC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FAA5C-3E2F-4E7E-9C22-99CB4B8FD9B8}"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DFAA5C-3E2F-4E7E-9C22-99CB4B8FD9B8}"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649A550-13A2-490E-A5A5-FC309C9A9CC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7DFAA5C-3E2F-4E7E-9C22-99CB4B8FD9B8}" type="datetimeFigureOut">
              <a:rPr lang="en-US" smtClean="0"/>
              <a:t>7/26/2016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49A550-13A2-490E-A5A5-FC309C9A9CC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7DFAA5C-3E2F-4E7E-9C22-99CB4B8FD9B8}"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9A550-13A2-490E-A5A5-FC309C9A9CC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DFAA5C-3E2F-4E7E-9C22-99CB4B8FD9B8}" type="datetimeFigureOut">
              <a:rPr lang="en-US" smtClean="0"/>
              <a:t>7/26/2016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649A550-13A2-490E-A5A5-FC309C9A9CC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DFAA5C-3E2F-4E7E-9C22-99CB4B8FD9B8}" type="datetimeFigureOut">
              <a:rPr lang="en-US" smtClean="0"/>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649A550-13A2-490E-A5A5-FC309C9A9C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7DFAA5C-3E2F-4E7E-9C22-99CB4B8FD9B8}" type="datetimeFigureOut">
              <a:rPr lang="en-US" smtClean="0"/>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649A550-13A2-490E-A5A5-FC309C9A9C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649A550-13A2-490E-A5A5-FC309C9A9CC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7DFAA5C-3E2F-4E7E-9C22-99CB4B8FD9B8}" type="datetimeFigureOut">
              <a:rPr lang="en-US" smtClean="0"/>
              <a:t>7/26/2016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649A550-13A2-490E-A5A5-FC309C9A9CC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7DFAA5C-3E2F-4E7E-9C22-99CB4B8FD9B8}" type="datetimeFigureOut">
              <a:rPr lang="en-US" smtClean="0"/>
              <a:t>7/26/2016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7DFAA5C-3E2F-4E7E-9C22-99CB4B8FD9B8}" type="datetimeFigureOut">
              <a:rPr lang="en-US" smtClean="0"/>
              <a:t>7/26/2016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649A550-13A2-490E-A5A5-FC309C9A9CC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rgbClr val="FF0000"/>
                </a:solidFill>
              </a:rPr>
              <a:t>Psalm 111</a:t>
            </a:r>
            <a:endParaRPr lang="en-US" dirty="0">
              <a:solidFill>
                <a:srgbClr val="FF0000"/>
              </a:solidFill>
            </a:endParaRPr>
          </a:p>
        </p:txBody>
      </p:sp>
      <p:sp>
        <p:nvSpPr>
          <p:cNvPr id="2" name="Title 1"/>
          <p:cNvSpPr>
            <a:spLocks noGrp="1"/>
          </p:cNvSpPr>
          <p:nvPr>
            <p:ph type="ctrTitle"/>
          </p:nvPr>
        </p:nvSpPr>
        <p:spPr/>
        <p:txBody>
          <a:bodyPr/>
          <a:lstStyle/>
          <a:p>
            <a:r>
              <a:rPr lang="en-US" dirty="0" smtClean="0"/>
              <a:t>Holy and Awesome </a:t>
            </a:r>
            <a:br>
              <a:rPr lang="en-US" dirty="0" smtClean="0"/>
            </a:br>
            <a:r>
              <a:rPr lang="en-US" dirty="0" smtClean="0"/>
              <a:t>is the LORD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the LORD</a:t>
            </a:r>
            <a:endParaRPr lang="en-US" dirty="0"/>
          </a:p>
        </p:txBody>
      </p:sp>
      <p:sp>
        <p:nvSpPr>
          <p:cNvPr id="3" name="Content Placeholder 2"/>
          <p:cNvSpPr>
            <a:spLocks noGrp="1"/>
          </p:cNvSpPr>
          <p:nvPr>
            <p:ph sz="quarter" idx="1"/>
          </p:nvPr>
        </p:nvSpPr>
        <p:spPr/>
        <p:txBody>
          <a:bodyPr/>
          <a:lstStyle/>
          <a:p>
            <a:r>
              <a:rPr lang="en-US" dirty="0" smtClean="0"/>
              <a:t>The same Hebrew and Greek words are used to describe the wholesome “fear of the LORD” and the destructive fear of the devil.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Beginning of Wisdom</a:t>
            </a:r>
            <a:endParaRPr lang="en-US" dirty="0"/>
          </a:p>
        </p:txBody>
      </p:sp>
      <p:sp>
        <p:nvSpPr>
          <p:cNvPr id="3" name="Content Placeholder 2"/>
          <p:cNvSpPr>
            <a:spLocks noGrp="1"/>
          </p:cNvSpPr>
          <p:nvPr>
            <p:ph sz="quarter" idx="1"/>
          </p:nvPr>
        </p:nvSpPr>
        <p:spPr/>
        <p:txBody>
          <a:bodyPr/>
          <a:lstStyle/>
          <a:p>
            <a:r>
              <a:rPr lang="en-US" dirty="0" smtClean="0"/>
              <a:t>“The fear of the LORD is the beginning of knowledge, but fools despise wisdom and discipline.”  Proverbs 1:7</a:t>
            </a:r>
          </a:p>
          <a:p>
            <a:r>
              <a:rPr lang="en-US" dirty="0" smtClean="0"/>
              <a:t>“The fear of the LORD is the beginning of wisdom, and knowledge of the Holy One is understanding.”   Proverbs 9:10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of the LORD</a:t>
            </a:r>
            <a:endParaRPr lang="en-US" dirty="0"/>
          </a:p>
        </p:txBody>
      </p:sp>
      <p:sp>
        <p:nvSpPr>
          <p:cNvPr id="3" name="Content Placeholder 2"/>
          <p:cNvSpPr>
            <a:spLocks noGrp="1"/>
          </p:cNvSpPr>
          <p:nvPr>
            <p:ph sz="quarter" idx="1"/>
          </p:nvPr>
        </p:nvSpPr>
        <p:spPr/>
        <p:txBody>
          <a:bodyPr/>
          <a:lstStyle/>
          <a:p>
            <a:r>
              <a:rPr lang="en-US" dirty="0" smtClean="0"/>
              <a:t>“The continual awareness that I am in the presence of a holy , just, and almighty God, and that every thought, word, action, and deed is open before Him and is being judged by Him.”      (IBYC)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How would the fear of the LORD </a:t>
            </a:r>
            <a:br>
              <a:rPr lang="en-US" dirty="0" smtClean="0"/>
            </a:br>
            <a:r>
              <a:rPr lang="en-US" dirty="0" smtClean="0"/>
              <a:t>change your life?</a:t>
            </a:r>
            <a:endParaRPr lang="en-US" dirty="0"/>
          </a:p>
        </p:txBody>
      </p:sp>
      <p:sp>
        <p:nvSpPr>
          <p:cNvPr id="3" name="Content Placeholder 2"/>
          <p:cNvSpPr>
            <a:spLocks noGrp="1"/>
          </p:cNvSpPr>
          <p:nvPr>
            <p:ph sz="quarter" idx="1"/>
          </p:nvPr>
        </p:nvSpPr>
        <p:spPr/>
        <p:txBody>
          <a:bodyPr/>
          <a:lstStyle/>
          <a:p>
            <a:r>
              <a:rPr lang="en-US" dirty="0" smtClean="0"/>
              <a:t>Thoughts</a:t>
            </a:r>
          </a:p>
          <a:p>
            <a:r>
              <a:rPr lang="en-US" dirty="0" smtClean="0"/>
              <a:t>Actions</a:t>
            </a:r>
          </a:p>
          <a:p>
            <a:r>
              <a:rPr lang="en-US" dirty="0" smtClean="0"/>
              <a:t>Words</a:t>
            </a:r>
          </a:p>
          <a:p>
            <a:r>
              <a:rPr lang="en-US" dirty="0" smtClean="0"/>
              <a:t>Attitudes</a:t>
            </a:r>
          </a:p>
          <a:p>
            <a:r>
              <a:rPr lang="en-US" dirty="0" smtClean="0"/>
              <a:t>Motives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“For a man’s ways are in full view of the LORD, and he examines all his paths.”   Proverbs 5:21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LORD is in his holy temple; the LORD is on his heavenly throne.  He observes the sons of men; his eyes examine them.”  Ps. 11:4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“There is nothing hidden that will not be disclosed, and nothing concealed that will not be known or brought out into the open.”    Jesus—Luke 8:17</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“For we must all appear before the judgment seat of Christ, that each one may receive what is due him for the things done while in the body, whether good or bad.  Since, then, we </a:t>
            </a:r>
            <a:r>
              <a:rPr lang="en-US" dirty="0"/>
              <a:t>k</a:t>
            </a:r>
            <a:r>
              <a:rPr lang="en-US" dirty="0" smtClean="0"/>
              <a:t>now what it is to fear the Lord, we try to persuade men.”   2 Cor. 5:10-11</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eyes of the LORD are everywhere, keeping watch of the wicked and the good.”   Prov. 15:3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“For </a:t>
            </a:r>
            <a:r>
              <a:rPr lang="en-US" smtClean="0"/>
              <a:t>the eyes </a:t>
            </a:r>
            <a:r>
              <a:rPr lang="en-US" dirty="0" smtClean="0"/>
              <a:t>of </a:t>
            </a:r>
            <a:r>
              <a:rPr lang="en-US" smtClean="0"/>
              <a:t>the LORD </a:t>
            </a:r>
            <a:r>
              <a:rPr lang="en-US" dirty="0" smtClean="0"/>
              <a:t>range throughout the earth to strengthen those whose hearts are fully committed to him.”    2 Chronicles 16:9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Hallelu</a:t>
            </a:r>
            <a:r>
              <a:rPr lang="en-US" dirty="0" smtClean="0"/>
              <a:t> Yah</a:t>
            </a:r>
            <a:endParaRPr lang="en-US" dirty="0"/>
          </a:p>
        </p:txBody>
      </p:sp>
      <p:sp>
        <p:nvSpPr>
          <p:cNvPr id="3" name="Content Placeholder 2"/>
          <p:cNvSpPr>
            <a:spLocks noGrp="1"/>
          </p:cNvSpPr>
          <p:nvPr>
            <p:ph sz="quarter" idx="1"/>
          </p:nvPr>
        </p:nvSpPr>
        <p:spPr/>
        <p:txBody>
          <a:bodyPr/>
          <a:lstStyle/>
          <a:p>
            <a:r>
              <a:rPr lang="en-US" dirty="0" smtClean="0"/>
              <a:t>The Hallelujah Psalms are 111-118.</a:t>
            </a:r>
          </a:p>
          <a:p>
            <a:r>
              <a:rPr lang="en-US" dirty="0" smtClean="0"/>
              <a:t>They begin or end with </a:t>
            </a:r>
            <a:r>
              <a:rPr lang="en-US" dirty="0" err="1" smtClean="0"/>
              <a:t>Hallelu</a:t>
            </a:r>
            <a:r>
              <a:rPr lang="en-US" dirty="0" smtClean="0"/>
              <a:t> Yah.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 will Praise the LORD</a:t>
            </a:r>
            <a:endParaRPr lang="en-US" dirty="0"/>
          </a:p>
        </p:txBody>
      </p:sp>
      <p:sp>
        <p:nvSpPr>
          <p:cNvPr id="3" name="Content Placeholder 2"/>
          <p:cNvSpPr>
            <a:spLocks noGrp="1"/>
          </p:cNvSpPr>
          <p:nvPr>
            <p:ph sz="quarter" idx="1"/>
          </p:nvPr>
        </p:nvSpPr>
        <p:spPr/>
        <p:txBody>
          <a:bodyPr/>
          <a:lstStyle/>
          <a:p>
            <a:r>
              <a:rPr lang="en-US" dirty="0" smtClean="0"/>
              <a:t>Privately—”with all my heart”—111:1a</a:t>
            </a:r>
          </a:p>
          <a:p>
            <a:r>
              <a:rPr lang="en-US" dirty="0" smtClean="0"/>
              <a:t>Publicly—”in the assembly”—111:1b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solidFill>
                  <a:srgbClr val="FF0000"/>
                </a:solidFill>
              </a:rPr>
              <a:t>Why</a:t>
            </a:r>
            <a:r>
              <a:rPr lang="en-US" dirty="0" smtClean="0"/>
              <a:t> Praise the LORD?</a:t>
            </a:r>
            <a:endParaRPr lang="en-US" dirty="0"/>
          </a:p>
        </p:txBody>
      </p:sp>
      <p:sp>
        <p:nvSpPr>
          <p:cNvPr id="3" name="Content Placeholder 2"/>
          <p:cNvSpPr>
            <a:spLocks noGrp="1"/>
          </p:cNvSpPr>
          <p:nvPr>
            <p:ph sz="quarter" idx="1"/>
          </p:nvPr>
        </p:nvSpPr>
        <p:spPr/>
        <p:txBody>
          <a:bodyPr/>
          <a:lstStyle/>
          <a:p>
            <a:r>
              <a:rPr lang="en-US" dirty="0" smtClean="0"/>
              <a:t>His works are great-- 111:2</a:t>
            </a:r>
          </a:p>
          <a:p>
            <a:r>
              <a:rPr lang="en-US" dirty="0" smtClean="0"/>
              <a:t>Glorious and majestic are His deeds---111:3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3.  </a:t>
            </a:r>
            <a:r>
              <a:rPr lang="en-US" dirty="0" smtClean="0">
                <a:solidFill>
                  <a:srgbClr val="FF0000"/>
                </a:solidFill>
              </a:rPr>
              <a:t>What</a:t>
            </a:r>
            <a:r>
              <a:rPr lang="en-US" dirty="0" smtClean="0"/>
              <a:t> should we</a:t>
            </a:r>
            <a:br>
              <a:rPr lang="en-US" dirty="0" smtClean="0"/>
            </a:br>
            <a:r>
              <a:rPr lang="en-US" dirty="0" smtClean="0"/>
              <a:t> Praise the LORD for?</a:t>
            </a:r>
            <a:endParaRPr lang="en-US" dirty="0"/>
          </a:p>
        </p:txBody>
      </p:sp>
      <p:sp>
        <p:nvSpPr>
          <p:cNvPr id="3" name="Content Placeholder 2"/>
          <p:cNvSpPr>
            <a:spLocks noGrp="1"/>
          </p:cNvSpPr>
          <p:nvPr>
            <p:ph sz="quarter" idx="1"/>
          </p:nvPr>
        </p:nvSpPr>
        <p:spPr/>
        <p:txBody>
          <a:bodyPr/>
          <a:lstStyle/>
          <a:p>
            <a:r>
              <a:rPr lang="en-US" dirty="0" smtClean="0"/>
              <a:t>The LORD is:</a:t>
            </a:r>
          </a:p>
          <a:p>
            <a:r>
              <a:rPr lang="en-US" dirty="0" smtClean="0"/>
              <a:t>Gracious—4</a:t>
            </a:r>
          </a:p>
          <a:p>
            <a:r>
              <a:rPr lang="en-US" dirty="0" smtClean="0"/>
              <a:t>Compassionate—4</a:t>
            </a:r>
          </a:p>
          <a:p>
            <a:r>
              <a:rPr lang="en-US" dirty="0" smtClean="0"/>
              <a:t>Provides—5</a:t>
            </a:r>
          </a:p>
          <a:p>
            <a:r>
              <a:rPr lang="en-US" dirty="0" smtClean="0"/>
              <a:t>Remembers his covenant—5</a:t>
            </a:r>
          </a:p>
          <a:p>
            <a:r>
              <a:rPr lang="en-US" dirty="0" smtClean="0"/>
              <a:t>Power—6</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3.  </a:t>
            </a:r>
            <a:r>
              <a:rPr lang="en-US" dirty="0" smtClean="0">
                <a:solidFill>
                  <a:srgbClr val="FF0000"/>
                </a:solidFill>
              </a:rPr>
              <a:t>What</a:t>
            </a:r>
            <a:r>
              <a:rPr lang="en-US" dirty="0" smtClean="0"/>
              <a:t> should we</a:t>
            </a:r>
            <a:br>
              <a:rPr lang="en-US" dirty="0" smtClean="0"/>
            </a:br>
            <a:r>
              <a:rPr lang="en-US" dirty="0" smtClean="0"/>
              <a:t>Praise the LORD for?</a:t>
            </a:r>
            <a:endParaRPr lang="en-US" dirty="0"/>
          </a:p>
        </p:txBody>
      </p:sp>
      <p:sp>
        <p:nvSpPr>
          <p:cNvPr id="3" name="Content Placeholder 2"/>
          <p:cNvSpPr>
            <a:spLocks noGrp="1"/>
          </p:cNvSpPr>
          <p:nvPr>
            <p:ph sz="quarter" idx="1"/>
          </p:nvPr>
        </p:nvSpPr>
        <p:spPr/>
        <p:txBody>
          <a:bodyPr/>
          <a:lstStyle/>
          <a:p>
            <a:r>
              <a:rPr lang="en-US" dirty="0" smtClean="0"/>
              <a:t>Faithful—7</a:t>
            </a:r>
          </a:p>
          <a:p>
            <a:r>
              <a:rPr lang="en-US" dirty="0" smtClean="0"/>
              <a:t>Just—7</a:t>
            </a:r>
          </a:p>
          <a:p>
            <a:r>
              <a:rPr lang="en-US" dirty="0" smtClean="0"/>
              <a:t>Steadfast—8</a:t>
            </a:r>
          </a:p>
          <a:p>
            <a:r>
              <a:rPr lang="en-US" dirty="0" smtClean="0"/>
              <a:t>Faithfulness—8</a:t>
            </a:r>
          </a:p>
          <a:p>
            <a:r>
              <a:rPr lang="en-US" dirty="0" smtClean="0"/>
              <a:t>Uprightness—8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143000"/>
          </a:xfrm>
        </p:spPr>
        <p:txBody>
          <a:bodyPr>
            <a:normAutofit/>
          </a:bodyPr>
          <a:lstStyle/>
          <a:p>
            <a:r>
              <a:rPr lang="en-US" dirty="0" smtClean="0"/>
              <a:t>3.  </a:t>
            </a:r>
            <a:r>
              <a:rPr lang="en-US" dirty="0" smtClean="0">
                <a:solidFill>
                  <a:srgbClr val="FF0000"/>
                </a:solidFill>
              </a:rPr>
              <a:t>What</a:t>
            </a:r>
            <a:r>
              <a:rPr lang="en-US" dirty="0" smtClean="0"/>
              <a:t> should we </a:t>
            </a:r>
            <a:br>
              <a:rPr lang="en-US" dirty="0" smtClean="0"/>
            </a:br>
            <a:r>
              <a:rPr lang="en-US" dirty="0" smtClean="0"/>
              <a:t>Praise the LORD for?</a:t>
            </a:r>
            <a:endParaRPr lang="en-US" dirty="0"/>
          </a:p>
        </p:txBody>
      </p:sp>
      <p:sp>
        <p:nvSpPr>
          <p:cNvPr id="3" name="Content Placeholder 2"/>
          <p:cNvSpPr>
            <a:spLocks noGrp="1"/>
          </p:cNvSpPr>
          <p:nvPr>
            <p:ph sz="quarter" idx="1"/>
          </p:nvPr>
        </p:nvSpPr>
        <p:spPr/>
        <p:txBody>
          <a:bodyPr/>
          <a:lstStyle/>
          <a:p>
            <a:r>
              <a:rPr lang="en-US" dirty="0" smtClean="0"/>
              <a:t>He provided </a:t>
            </a:r>
            <a:r>
              <a:rPr lang="en-US" dirty="0" smtClean="0">
                <a:solidFill>
                  <a:srgbClr val="FF0000"/>
                </a:solidFill>
              </a:rPr>
              <a:t>redemption</a:t>
            </a:r>
            <a:r>
              <a:rPr lang="en-US" dirty="0" smtClean="0"/>
              <a:t> for his people—9</a:t>
            </a:r>
          </a:p>
          <a:p>
            <a:r>
              <a:rPr lang="en-US" dirty="0" smtClean="0"/>
              <a:t>Redemption—paying the price to free us from sin.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We are to Fear the LORD—v.10</a:t>
            </a:r>
            <a:endParaRPr lang="en-US" dirty="0"/>
          </a:p>
        </p:txBody>
      </p:sp>
      <p:sp>
        <p:nvSpPr>
          <p:cNvPr id="3" name="Content Placeholder 2"/>
          <p:cNvSpPr>
            <a:spLocks noGrp="1"/>
          </p:cNvSpPr>
          <p:nvPr>
            <p:ph sz="quarter" idx="1"/>
          </p:nvPr>
        </p:nvSpPr>
        <p:spPr/>
        <p:txBody>
          <a:bodyPr/>
          <a:lstStyle/>
          <a:p>
            <a:r>
              <a:rPr lang="en-US" dirty="0" smtClean="0"/>
              <a:t>Fear—Hebrew word is “yah-RAH”</a:t>
            </a:r>
          </a:p>
          <a:p>
            <a:r>
              <a:rPr lang="en-US" dirty="0" smtClean="0"/>
              <a:t>“to frighten, to dread, to be made afraid”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a:t>
            </a:r>
            <a:endParaRPr lang="en-US" dirty="0"/>
          </a:p>
        </p:txBody>
      </p:sp>
      <p:sp>
        <p:nvSpPr>
          <p:cNvPr id="3" name="Content Placeholder 2"/>
          <p:cNvSpPr>
            <a:spLocks noGrp="1"/>
          </p:cNvSpPr>
          <p:nvPr>
            <p:ph sz="quarter" idx="1"/>
          </p:nvPr>
        </p:nvSpPr>
        <p:spPr/>
        <p:txBody>
          <a:bodyPr/>
          <a:lstStyle/>
          <a:p>
            <a:r>
              <a:rPr lang="en-US" dirty="0" smtClean="0"/>
              <a:t>“Fear of man will prove to be a snare”—Prov. 29:25</a:t>
            </a:r>
          </a:p>
          <a:p>
            <a:r>
              <a:rPr lang="en-US" dirty="0" smtClean="0"/>
              <a:t>“Do not fear, for I am with you”—Isaiah 41:10</a:t>
            </a:r>
          </a:p>
          <a:p>
            <a:r>
              <a:rPr lang="en-US" dirty="0" smtClean="0"/>
              <a:t>“Perfect love drives out fear”—1 John 4:18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
      <a:dk1>
        <a:sysClr val="windowText" lastClr="000000"/>
      </a:dk1>
      <a:lt1>
        <a:sysClr val="window" lastClr="FFFFFF"/>
      </a:lt1>
      <a:dk2>
        <a:srgbClr val="666666"/>
      </a:dk2>
      <a:lt2>
        <a:srgbClr val="D2D2D2"/>
      </a:lt2>
      <a:accent1>
        <a:srgbClr val="FF388C"/>
      </a:accent1>
      <a:accent2>
        <a:srgbClr val="C00000"/>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1356</TotalTime>
  <Words>501</Words>
  <Application>Microsoft Office PowerPoint</Application>
  <PresentationFormat>On-screen Show (4:3)</PresentationFormat>
  <Paragraphs>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Holy and Awesome  is the LORD</vt:lpstr>
      <vt:lpstr>Hallelu Yah</vt:lpstr>
      <vt:lpstr>1.  I will Praise the LORD</vt:lpstr>
      <vt:lpstr>2.  Why Praise the LORD?</vt:lpstr>
      <vt:lpstr>3.  What should we  Praise the LORD for?</vt:lpstr>
      <vt:lpstr>3.  What should we Praise the LORD for?</vt:lpstr>
      <vt:lpstr>3.  What should we  Praise the LORD for?</vt:lpstr>
      <vt:lpstr>4. We are to Fear the LORD—v.10</vt:lpstr>
      <vt:lpstr>Fear </vt:lpstr>
      <vt:lpstr>Fear of the LORD</vt:lpstr>
      <vt:lpstr>The Beginning of Wisdom</vt:lpstr>
      <vt:lpstr>Fear of the LORD</vt:lpstr>
      <vt:lpstr>How would the fear of the LORD  change your life?</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and Awesome  is the LORD</dc:title>
  <dc:creator>Steve</dc:creator>
  <cp:lastModifiedBy>Steve</cp:lastModifiedBy>
  <cp:revision>17</cp:revision>
  <dcterms:created xsi:type="dcterms:W3CDTF">2016-07-26T18:56:46Z</dcterms:created>
  <dcterms:modified xsi:type="dcterms:W3CDTF">2016-07-27T17:33:22Z</dcterms:modified>
</cp:coreProperties>
</file>